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3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303" r:id="rId12"/>
    <p:sldId id="266"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304"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37" autoAdjust="0"/>
  </p:normalViewPr>
  <p:slideViewPr>
    <p:cSldViewPr snapToGrid="0">
      <p:cViewPr varScale="1">
        <p:scale>
          <a:sx n="67" d="100"/>
          <a:sy n="67" d="100"/>
        </p:scale>
        <p:origin x="1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Bragiel" userId="99d94860-00e1-4677-b442-0451db614ccf" providerId="ADAL" clId="{6E24147A-B17B-4CDF-B0FE-8182D3F86FCD}"/>
    <pc:docChg chg="modSld">
      <pc:chgData name="Jennifer Bragiel" userId="99d94860-00e1-4677-b442-0451db614ccf" providerId="ADAL" clId="{6E24147A-B17B-4CDF-B0FE-8182D3F86FCD}" dt="2017-12-16T20:42:43.596" v="1" actId="1076"/>
      <pc:docMkLst>
        <pc:docMk/>
      </pc:docMkLst>
      <pc:sldChg chg="modSp">
        <pc:chgData name="Jennifer Bragiel" userId="99d94860-00e1-4677-b442-0451db614ccf" providerId="ADAL" clId="{6E24147A-B17B-4CDF-B0FE-8182D3F86FCD}" dt="2017-12-16T20:42:43.596" v="1" actId="1076"/>
        <pc:sldMkLst>
          <pc:docMk/>
          <pc:sldMk cId="305445612" sldId="304"/>
        </pc:sldMkLst>
        <pc:spChg chg="mod">
          <ac:chgData name="Jennifer Bragiel" userId="99d94860-00e1-4677-b442-0451db614ccf" providerId="ADAL" clId="{6E24147A-B17B-4CDF-B0FE-8182D3F86FCD}" dt="2017-12-16T20:42:43.596" v="1" actId="1076"/>
          <ac:spMkLst>
            <pc:docMk/>
            <pc:sldMk cId="305445612" sldId="304"/>
            <ac:spMk id="9"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bg2"/>
                </a:solidFill>
                <a:latin typeface="+mn-lt"/>
                <a:ea typeface="+mn-ea"/>
                <a:cs typeface="+mn-cs"/>
              </a:defRPr>
            </a:pPr>
            <a:r>
              <a:rPr lang="en-US" sz="3600" dirty="0">
                <a:solidFill>
                  <a:schemeClr val="bg2"/>
                </a:solidFill>
              </a:rPr>
              <a:t>2016 Incidents</a:t>
            </a:r>
          </a:p>
        </c:rich>
      </c:tx>
      <c:layout>
        <c:manualLayout>
          <c:xMode val="edge"/>
          <c:yMode val="edge"/>
          <c:x val="0.36644444444444446"/>
          <c:y val="4.4504494185947312E-2"/>
        </c:manualLayout>
      </c:layout>
      <c:overlay val="0"/>
      <c:spPr>
        <a:noFill/>
        <a:ln>
          <a:noFill/>
        </a:ln>
        <a:effectLst/>
      </c:spPr>
      <c:txPr>
        <a:bodyPr rot="0" spcFirstLastPara="1" vertOverflow="ellipsis" vert="horz" wrap="square" anchor="ctr" anchorCtr="1"/>
        <a:lstStyle/>
        <a:p>
          <a:pPr>
            <a:defRPr sz="3600" b="1" i="0" u="none" strike="noStrike" kern="1200" baseline="0">
              <a:solidFill>
                <a:schemeClr val="bg2"/>
              </a:solidFill>
              <a:latin typeface="+mn-lt"/>
              <a:ea typeface="+mn-ea"/>
              <a:cs typeface="+mn-cs"/>
            </a:defRPr>
          </a:pPr>
          <a:endParaRPr lang="en-US"/>
        </a:p>
      </c:txPr>
    </c:title>
    <c:autoTitleDeleted val="0"/>
    <c:plotArea>
      <c:layout>
        <c:manualLayout>
          <c:layoutTarget val="inner"/>
          <c:xMode val="edge"/>
          <c:yMode val="edge"/>
          <c:x val="0.25740516185476814"/>
          <c:y val="0.19753452949528849"/>
          <c:w val="0.38255144356955378"/>
          <c:h val="0.70552520330450497"/>
        </c:manualLayout>
      </c:layout>
      <c:pieChart>
        <c:varyColors val="1"/>
        <c:ser>
          <c:idx val="0"/>
          <c:order val="0"/>
          <c:tx>
            <c:strRef>
              <c:f>Sheet1!$B$1</c:f>
              <c:strCache>
                <c:ptCount val="1"/>
                <c:pt idx="0">
                  <c:v>2016 Incidents</c:v>
                </c:pt>
              </c:strCache>
            </c:strRef>
          </c:tx>
          <c:explosion val="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CCB-48AD-86CD-3F1576EB6F7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CCB-48AD-86CD-3F1576EB6F7D}"/>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4CCB-48AD-86CD-3F1576EB6F7D}"/>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4CCB-48AD-86CD-3F1576EB6F7D}"/>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4CCB-48AD-86CD-3F1576EB6F7D}"/>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AFE-4A74-A54B-A37A8C5A29C8}"/>
              </c:ext>
            </c:extLst>
          </c:dPt>
          <c:dPt>
            <c:idx val="6"/>
            <c:bubble3D val="0"/>
            <c:spPr>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4CCB-48AD-86CD-3F1576EB6F7D}"/>
              </c:ext>
            </c:extLst>
          </c:dPt>
          <c:dPt>
            <c:idx val="7"/>
            <c:bubble3D val="0"/>
            <c:spPr>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4CCB-48AD-86CD-3F1576EB6F7D}"/>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4CCB-48AD-86CD-3F1576EB6F7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Fire</c:v>
                </c:pt>
                <c:pt idx="1">
                  <c:v>Alarm Activation</c:v>
                </c:pt>
                <c:pt idx="2">
                  <c:v>Hazardous Condition</c:v>
                </c:pt>
                <c:pt idx="3">
                  <c:v>MVC</c:v>
                </c:pt>
                <c:pt idx="4">
                  <c:v>Public Service</c:v>
                </c:pt>
                <c:pt idx="5">
                  <c:v>Med-Flight Standby</c:v>
                </c:pt>
                <c:pt idx="6">
                  <c:v>Mutual Aid</c:v>
                </c:pt>
                <c:pt idx="7">
                  <c:v>Rescue 11</c:v>
                </c:pt>
                <c:pt idx="8">
                  <c:v>Water Rescues</c:v>
                </c:pt>
              </c:strCache>
            </c:strRef>
          </c:cat>
          <c:val>
            <c:numRef>
              <c:f>Sheet1!$B$2:$B$10</c:f>
              <c:numCache>
                <c:formatCode>General</c:formatCode>
                <c:ptCount val="9"/>
                <c:pt idx="0">
                  <c:v>10</c:v>
                </c:pt>
                <c:pt idx="1">
                  <c:v>20</c:v>
                </c:pt>
                <c:pt idx="2">
                  <c:v>34</c:v>
                </c:pt>
                <c:pt idx="3">
                  <c:v>22</c:v>
                </c:pt>
                <c:pt idx="4">
                  <c:v>34</c:v>
                </c:pt>
                <c:pt idx="5">
                  <c:v>55</c:v>
                </c:pt>
                <c:pt idx="6">
                  <c:v>24</c:v>
                </c:pt>
                <c:pt idx="7">
                  <c:v>225</c:v>
                </c:pt>
                <c:pt idx="8">
                  <c:v>45</c:v>
                </c:pt>
              </c:numCache>
            </c:numRef>
          </c:val>
          <c:extLst>
            <c:ext xmlns:c16="http://schemas.microsoft.com/office/drawing/2014/chart" uri="{C3380CC4-5D6E-409C-BE32-E72D297353CC}">
              <c16:uniqueId val="{00000000-3AFE-4A74-A54B-A37A8C5A29C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59674540682415"/>
          <c:y val="0.23291331737600424"/>
          <c:w val="0.1806992125984252"/>
          <c:h val="0.626266547535727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545604417595797E-2"/>
          <c:y val="0.14469402601848683"/>
          <c:w val="0.94753243060362435"/>
          <c:h val="0.77783314789455671"/>
        </c:manualLayout>
      </c:layout>
      <c:lineChart>
        <c:grouping val="standard"/>
        <c:varyColors val="0"/>
        <c:ser>
          <c:idx val="0"/>
          <c:order val="0"/>
          <c:tx>
            <c:strRef>
              <c:f>Sheet1!$B$1</c:f>
              <c:strCache>
                <c:ptCount val="1"/>
                <c:pt idx="0">
                  <c:v>Total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Sheet1!$B$2:$B$11</c:f>
              <c:numCache>
                <c:formatCode>General</c:formatCode>
                <c:ptCount val="10"/>
                <c:pt idx="0">
                  <c:v>397</c:v>
                </c:pt>
                <c:pt idx="1">
                  <c:v>444</c:v>
                </c:pt>
                <c:pt idx="2">
                  <c:v>420</c:v>
                </c:pt>
                <c:pt idx="3">
                  <c:v>435</c:v>
                </c:pt>
                <c:pt idx="4">
                  <c:v>434</c:v>
                </c:pt>
                <c:pt idx="5">
                  <c:v>456</c:v>
                </c:pt>
                <c:pt idx="6">
                  <c:v>458</c:v>
                </c:pt>
                <c:pt idx="7">
                  <c:v>494</c:v>
                </c:pt>
                <c:pt idx="8">
                  <c:v>505</c:v>
                </c:pt>
                <c:pt idx="9">
                  <c:v>495</c:v>
                </c:pt>
              </c:numCache>
            </c:numRef>
          </c:val>
          <c:smooth val="0"/>
          <c:extLst>
            <c:ext xmlns:c16="http://schemas.microsoft.com/office/drawing/2014/chart" uri="{C3380CC4-5D6E-409C-BE32-E72D297353CC}">
              <c16:uniqueId val="{00000000-6DE0-481D-AE96-2223180F08C7}"/>
            </c:ext>
          </c:extLst>
        </c:ser>
        <c:ser>
          <c:idx val="1"/>
          <c:order val="1"/>
          <c:tx>
            <c:strRef>
              <c:f>Sheet1!$C$1</c:f>
              <c:strCache>
                <c:ptCount val="1"/>
                <c:pt idx="0">
                  <c:v>Medical</c:v>
                </c:pt>
              </c:strCache>
            </c:strRef>
          </c:tx>
          <c:spPr>
            <a:ln w="28575" cap="rnd">
              <a:solidFill>
                <a:schemeClr val="accent2"/>
              </a:solidFill>
              <a:round/>
            </a:ln>
            <a:effectLst/>
          </c:spPr>
          <c:marker>
            <c:symbol val="none"/>
          </c:marker>
          <c:dLbls>
            <c:dLbl>
              <c:idx val="0"/>
              <c:layout>
                <c:manualLayout>
                  <c:x val="-2.2166747582985879E-2"/>
                  <c:y val="-2.89740243067443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E0-481D-AE96-2223180F08C7}"/>
                </c:ext>
              </c:extLst>
            </c:dLbl>
            <c:dLbl>
              <c:idx val="1"/>
              <c:layout>
                <c:manualLayout>
                  <c:x val="-2.1082932584914987E-2"/>
                  <c:y val="-3.9843589524135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E0-481D-AE96-2223180F08C7}"/>
                </c:ext>
              </c:extLst>
            </c:dLbl>
            <c:dLbl>
              <c:idx val="2"/>
              <c:layout>
                <c:manualLayout>
                  <c:x val="-2.5418192577198562E-2"/>
                  <c:y val="-3.71261982197877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E0-481D-AE96-2223180F08C7}"/>
                </c:ext>
              </c:extLst>
            </c:dLbl>
            <c:dLbl>
              <c:idx val="3"/>
              <c:layout>
                <c:manualLayout>
                  <c:x val="-1.9999117586844091E-2"/>
                  <c:y val="-4.2560980828483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E0-481D-AE96-2223180F08C7}"/>
                </c:ext>
              </c:extLst>
            </c:dLbl>
            <c:dLbl>
              <c:idx val="4"/>
              <c:layout>
                <c:manualLayout>
                  <c:x val="-2.1082932584915063E-2"/>
                  <c:y val="-4.799576343717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E0-481D-AE96-2223180F08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Sheet1!$C$2:$C$11</c:f>
              <c:numCache>
                <c:formatCode>General</c:formatCode>
                <c:ptCount val="10"/>
                <c:pt idx="0">
                  <c:v>206</c:v>
                </c:pt>
                <c:pt idx="1">
                  <c:v>230</c:v>
                </c:pt>
                <c:pt idx="2">
                  <c:v>223</c:v>
                </c:pt>
                <c:pt idx="3">
                  <c:v>245</c:v>
                </c:pt>
                <c:pt idx="4">
                  <c:v>221</c:v>
                </c:pt>
                <c:pt idx="5">
                  <c:v>261</c:v>
                </c:pt>
                <c:pt idx="6">
                  <c:v>270</c:v>
                </c:pt>
                <c:pt idx="7">
                  <c:v>280</c:v>
                </c:pt>
                <c:pt idx="8">
                  <c:v>285</c:v>
                </c:pt>
                <c:pt idx="9">
                  <c:v>280</c:v>
                </c:pt>
              </c:numCache>
            </c:numRef>
          </c:val>
          <c:smooth val="0"/>
          <c:extLst>
            <c:ext xmlns:c16="http://schemas.microsoft.com/office/drawing/2014/chart" uri="{C3380CC4-5D6E-409C-BE32-E72D297353CC}">
              <c16:uniqueId val="{00000001-6DE0-481D-AE96-2223180F08C7}"/>
            </c:ext>
          </c:extLst>
        </c:ser>
        <c:ser>
          <c:idx val="2"/>
          <c:order val="2"/>
          <c:tx>
            <c:strRef>
              <c:f>Sheet1!$D$1</c:f>
              <c:strCache>
                <c:ptCount val="1"/>
                <c:pt idx="0">
                  <c:v>Station</c:v>
                </c:pt>
              </c:strCache>
            </c:strRef>
          </c:tx>
          <c:spPr>
            <a:ln w="28575" cap="rnd">
              <a:solidFill>
                <a:schemeClr val="accent3"/>
              </a:solidFill>
              <a:round/>
            </a:ln>
            <a:effectLst/>
          </c:spPr>
          <c:marker>
            <c:symbol val="none"/>
          </c:marker>
          <c:dLbls>
            <c:dLbl>
              <c:idx val="0"/>
              <c:layout>
                <c:manualLayout>
                  <c:x val="-1.9999117586844091E-2"/>
                  <c:y val="5.7982497432386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E0-481D-AE96-2223180F08C7}"/>
                </c:ext>
              </c:extLst>
            </c:dLbl>
            <c:dLbl>
              <c:idx val="4"/>
              <c:layout>
                <c:manualLayout>
                  <c:x val="-2.1082932584915063E-2"/>
                  <c:y val="6.61346713454295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E0-481D-AE96-2223180F08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Sheet1!$D$2:$D$11</c:f>
              <c:numCache>
                <c:formatCode>General</c:formatCode>
                <c:ptCount val="10"/>
                <c:pt idx="0">
                  <c:v>191</c:v>
                </c:pt>
                <c:pt idx="1">
                  <c:v>214</c:v>
                </c:pt>
                <c:pt idx="2">
                  <c:v>197</c:v>
                </c:pt>
                <c:pt idx="3">
                  <c:v>190</c:v>
                </c:pt>
                <c:pt idx="4">
                  <c:v>213</c:v>
                </c:pt>
                <c:pt idx="5">
                  <c:v>195</c:v>
                </c:pt>
                <c:pt idx="6">
                  <c:v>188</c:v>
                </c:pt>
                <c:pt idx="7">
                  <c:v>214</c:v>
                </c:pt>
                <c:pt idx="8">
                  <c:v>220</c:v>
                </c:pt>
                <c:pt idx="9">
                  <c:v>215</c:v>
                </c:pt>
              </c:numCache>
            </c:numRef>
          </c:val>
          <c:smooth val="0"/>
          <c:extLst>
            <c:ext xmlns:c16="http://schemas.microsoft.com/office/drawing/2014/chart" uri="{C3380CC4-5D6E-409C-BE32-E72D297353CC}">
              <c16:uniqueId val="{00000002-6DE0-481D-AE96-2223180F08C7}"/>
            </c:ext>
          </c:extLst>
        </c:ser>
        <c:dLbls>
          <c:dLblPos val="b"/>
          <c:showLegendKey val="0"/>
          <c:showVal val="1"/>
          <c:showCatName val="0"/>
          <c:showSerName val="0"/>
          <c:showPercent val="0"/>
          <c:showBubbleSize val="0"/>
        </c:dLbls>
        <c:smooth val="0"/>
        <c:axId val="651589976"/>
        <c:axId val="651587680"/>
      </c:lineChart>
      <c:catAx>
        <c:axId val="65158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587680"/>
        <c:crosses val="autoZero"/>
        <c:auto val="1"/>
        <c:lblAlgn val="ctr"/>
        <c:lblOffset val="100"/>
        <c:noMultiLvlLbl val="0"/>
      </c:catAx>
      <c:valAx>
        <c:axId val="651587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589976"/>
        <c:crosses val="autoZero"/>
        <c:crossBetween val="between"/>
      </c:valAx>
      <c:spPr>
        <a:noFill/>
        <a:ln>
          <a:noFill/>
        </a:ln>
        <a:effectLst/>
      </c:spPr>
    </c:plotArea>
    <c:legend>
      <c:legendPos val="t"/>
      <c:layout>
        <c:manualLayout>
          <c:xMode val="edge"/>
          <c:yMode val="edge"/>
          <c:x val="0.37837611572140228"/>
          <c:y val="7.880434782608696E-2"/>
          <c:w val="0.24324768321743198"/>
          <c:h val="5.46668521054433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Winter (Dec-Feb)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Sheet1!$B$2:$B$11</c:f>
              <c:numCache>
                <c:formatCode>General</c:formatCode>
                <c:ptCount val="10"/>
                <c:pt idx="0">
                  <c:v>29</c:v>
                </c:pt>
                <c:pt idx="1">
                  <c:v>25</c:v>
                </c:pt>
                <c:pt idx="2">
                  <c:v>29</c:v>
                </c:pt>
                <c:pt idx="3">
                  <c:v>30</c:v>
                </c:pt>
                <c:pt idx="4">
                  <c:v>33</c:v>
                </c:pt>
                <c:pt idx="5">
                  <c:v>33</c:v>
                </c:pt>
                <c:pt idx="6">
                  <c:v>40</c:v>
                </c:pt>
                <c:pt idx="7">
                  <c:v>43</c:v>
                </c:pt>
                <c:pt idx="8">
                  <c:v>48</c:v>
                </c:pt>
                <c:pt idx="9">
                  <c:v>47</c:v>
                </c:pt>
              </c:numCache>
            </c:numRef>
          </c:val>
          <c:extLst>
            <c:ext xmlns:c16="http://schemas.microsoft.com/office/drawing/2014/chart" uri="{C3380CC4-5D6E-409C-BE32-E72D297353CC}">
              <c16:uniqueId val="{00000000-7C07-4F21-8553-699C1E4A4C02}"/>
            </c:ext>
          </c:extLst>
        </c:ser>
        <c:ser>
          <c:idx val="1"/>
          <c:order val="1"/>
          <c:tx>
            <c:strRef>
              <c:f>Sheet1!$C$1</c:f>
              <c:strCache>
                <c:ptCount val="1"/>
                <c:pt idx="0">
                  <c:v>Spring (Mar-May)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Sheet1!$C$2:$C$11</c:f>
              <c:numCache>
                <c:formatCode>General</c:formatCode>
                <c:ptCount val="10"/>
                <c:pt idx="0">
                  <c:v>30</c:v>
                </c:pt>
                <c:pt idx="1">
                  <c:v>31</c:v>
                </c:pt>
                <c:pt idx="2">
                  <c:v>34</c:v>
                </c:pt>
                <c:pt idx="3">
                  <c:v>40</c:v>
                </c:pt>
                <c:pt idx="4">
                  <c:v>47</c:v>
                </c:pt>
                <c:pt idx="5">
                  <c:v>47</c:v>
                </c:pt>
                <c:pt idx="6">
                  <c:v>55</c:v>
                </c:pt>
                <c:pt idx="7">
                  <c:v>54</c:v>
                </c:pt>
                <c:pt idx="8">
                  <c:v>60</c:v>
                </c:pt>
                <c:pt idx="9">
                  <c:v>60</c:v>
                </c:pt>
              </c:numCache>
            </c:numRef>
          </c:val>
          <c:extLst>
            <c:ext xmlns:c16="http://schemas.microsoft.com/office/drawing/2014/chart" uri="{C3380CC4-5D6E-409C-BE32-E72D297353CC}">
              <c16:uniqueId val="{00000001-7C07-4F21-8553-699C1E4A4C02}"/>
            </c:ext>
          </c:extLst>
        </c:ser>
        <c:ser>
          <c:idx val="2"/>
          <c:order val="2"/>
          <c:tx>
            <c:strRef>
              <c:f>Sheet1!$D$1</c:f>
              <c:strCache>
                <c:ptCount val="1"/>
                <c:pt idx="0">
                  <c:v>Summer (June-August)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Sheet1!$D$2:$D$11</c:f>
              <c:numCache>
                <c:formatCode>General</c:formatCode>
                <c:ptCount val="10"/>
                <c:pt idx="0">
                  <c:v>150</c:v>
                </c:pt>
                <c:pt idx="1">
                  <c:v>156</c:v>
                </c:pt>
                <c:pt idx="2">
                  <c:v>160</c:v>
                </c:pt>
                <c:pt idx="3">
                  <c:v>168</c:v>
                </c:pt>
                <c:pt idx="4">
                  <c:v>175</c:v>
                </c:pt>
                <c:pt idx="5">
                  <c:v>172</c:v>
                </c:pt>
                <c:pt idx="6">
                  <c:v>180</c:v>
                </c:pt>
                <c:pt idx="7">
                  <c:v>181</c:v>
                </c:pt>
                <c:pt idx="8">
                  <c:v>181</c:v>
                </c:pt>
                <c:pt idx="9">
                  <c:v>185</c:v>
                </c:pt>
              </c:numCache>
            </c:numRef>
          </c:val>
          <c:extLst>
            <c:ext xmlns:c16="http://schemas.microsoft.com/office/drawing/2014/chart" uri="{C3380CC4-5D6E-409C-BE32-E72D297353CC}">
              <c16:uniqueId val="{00000002-7C07-4F21-8553-699C1E4A4C02}"/>
            </c:ext>
          </c:extLst>
        </c:ser>
        <c:ser>
          <c:idx val="3"/>
          <c:order val="3"/>
          <c:tx>
            <c:strRef>
              <c:f>Sheet1!$E$1</c:f>
              <c:strCache>
                <c:ptCount val="1"/>
                <c:pt idx="0">
                  <c:v>Fall (September-November)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Sheet1!$E$2:$E$11</c:f>
              <c:numCache>
                <c:formatCode>General</c:formatCode>
                <c:ptCount val="10"/>
                <c:pt idx="0">
                  <c:v>80</c:v>
                </c:pt>
                <c:pt idx="1">
                  <c:v>82</c:v>
                </c:pt>
                <c:pt idx="2">
                  <c:v>84</c:v>
                </c:pt>
                <c:pt idx="3">
                  <c:v>82</c:v>
                </c:pt>
                <c:pt idx="4">
                  <c:v>90</c:v>
                </c:pt>
                <c:pt idx="5">
                  <c:v>86</c:v>
                </c:pt>
                <c:pt idx="6">
                  <c:v>90</c:v>
                </c:pt>
                <c:pt idx="7">
                  <c:v>90</c:v>
                </c:pt>
                <c:pt idx="8">
                  <c:v>95</c:v>
                </c:pt>
                <c:pt idx="9">
                  <c:v>92</c:v>
                </c:pt>
              </c:numCache>
            </c:numRef>
          </c:val>
          <c:extLst>
            <c:ext xmlns:c16="http://schemas.microsoft.com/office/drawing/2014/chart" uri="{C3380CC4-5D6E-409C-BE32-E72D297353CC}">
              <c16:uniqueId val="{00000003-7C07-4F21-8553-699C1E4A4C02}"/>
            </c:ext>
          </c:extLst>
        </c:ser>
        <c:dLbls>
          <c:dLblPos val="outEnd"/>
          <c:showLegendKey val="0"/>
          <c:showVal val="1"/>
          <c:showCatName val="0"/>
          <c:showSerName val="0"/>
          <c:showPercent val="0"/>
          <c:showBubbleSize val="0"/>
        </c:dLbls>
        <c:gapWidth val="219"/>
        <c:overlap val="-27"/>
        <c:axId val="579655048"/>
        <c:axId val="579652752"/>
      </c:barChart>
      <c:catAx>
        <c:axId val="579655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652752"/>
        <c:crosses val="autoZero"/>
        <c:auto val="1"/>
        <c:lblAlgn val="ctr"/>
        <c:lblOffset val="100"/>
        <c:noMultiLvlLbl val="0"/>
      </c:catAx>
      <c:valAx>
        <c:axId val="579652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655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Average Suppression First Apparatus</c:v>
                </c:pt>
              </c:strCache>
            </c:strRef>
          </c:tx>
          <c:spPr>
            <a:ln w="22225" cap="rnd">
              <a:solidFill>
                <a:schemeClr val="tx2"/>
              </a:solidFill>
              <a:round/>
            </a:ln>
            <a:effectLst/>
          </c:spPr>
          <c:marker>
            <c:symbol val="diamond"/>
            <c:size val="6"/>
            <c:spPr>
              <a:solidFill>
                <a:schemeClr val="tx2"/>
              </a:solidFill>
              <a:ln w="9525">
                <a:solidFill>
                  <a:schemeClr val="tx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4.3</c:v>
                </c:pt>
                <c:pt idx="1">
                  <c:v>2.5</c:v>
                </c:pt>
                <c:pt idx="2">
                  <c:v>3.5</c:v>
                </c:pt>
                <c:pt idx="3">
                  <c:v>4.5</c:v>
                </c:pt>
                <c:pt idx="4">
                  <c:v>4</c:v>
                </c:pt>
                <c:pt idx="5">
                  <c:v>3.6</c:v>
                </c:pt>
                <c:pt idx="6">
                  <c:v>3.2</c:v>
                </c:pt>
                <c:pt idx="7">
                  <c:v>2.8</c:v>
                </c:pt>
              </c:numCache>
            </c:numRef>
          </c:val>
          <c:smooth val="0"/>
          <c:extLst>
            <c:ext xmlns:c16="http://schemas.microsoft.com/office/drawing/2014/chart" uri="{C3380CC4-5D6E-409C-BE32-E72D297353CC}">
              <c16:uniqueId val="{00000000-DA3A-4C77-BBC2-11323B7CF347}"/>
            </c:ext>
          </c:extLst>
        </c:ser>
        <c:ser>
          <c:idx val="1"/>
          <c:order val="1"/>
          <c:tx>
            <c:strRef>
              <c:f>Sheet1!$C$1</c:f>
              <c:strCache>
                <c:ptCount val="1"/>
                <c:pt idx="0">
                  <c:v>Average Support First Apparatus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Sheet1!$C$2:$C$9</c:f>
              <c:numCache>
                <c:formatCode>General</c:formatCode>
                <c:ptCount val="8"/>
                <c:pt idx="0">
                  <c:v>1</c:v>
                </c:pt>
                <c:pt idx="1">
                  <c:v>1.1000000000000001</c:v>
                </c:pt>
                <c:pt idx="2">
                  <c:v>1.2</c:v>
                </c:pt>
                <c:pt idx="3">
                  <c:v>0.7</c:v>
                </c:pt>
                <c:pt idx="4">
                  <c:v>2</c:v>
                </c:pt>
                <c:pt idx="5">
                  <c:v>2.5</c:v>
                </c:pt>
                <c:pt idx="6">
                  <c:v>2.5</c:v>
                </c:pt>
                <c:pt idx="7">
                  <c:v>2.9</c:v>
                </c:pt>
              </c:numCache>
            </c:numRef>
          </c:val>
          <c:smooth val="0"/>
          <c:extLst>
            <c:ext xmlns:c16="http://schemas.microsoft.com/office/drawing/2014/chart" uri="{C3380CC4-5D6E-409C-BE32-E72D297353CC}">
              <c16:uniqueId val="{00000001-DA3A-4C77-BBC2-11323B7CF347}"/>
            </c:ext>
          </c:extLst>
        </c:ser>
        <c:dLbls>
          <c:showLegendKey val="0"/>
          <c:showVal val="0"/>
          <c:showCatName val="0"/>
          <c:showSerName val="0"/>
          <c:showPercent val="0"/>
          <c:showBubbleSize val="0"/>
        </c:dLbls>
        <c:marker val="1"/>
        <c:smooth val="0"/>
        <c:axId val="513603544"/>
        <c:axId val="513604528"/>
      </c:lineChart>
      <c:catAx>
        <c:axId val="513603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13604528"/>
        <c:crosses val="autoZero"/>
        <c:auto val="1"/>
        <c:lblAlgn val="ctr"/>
        <c:lblOffset val="100"/>
        <c:noMultiLvlLbl val="0"/>
      </c:catAx>
      <c:valAx>
        <c:axId val="513604528"/>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3603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Volunteer FF</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General</c:formatCode>
                <c:ptCount val="11"/>
                <c:pt idx="0">
                  <c:v>36</c:v>
                </c:pt>
                <c:pt idx="1">
                  <c:v>28</c:v>
                </c:pt>
                <c:pt idx="2">
                  <c:v>29</c:v>
                </c:pt>
                <c:pt idx="3">
                  <c:v>31</c:v>
                </c:pt>
                <c:pt idx="4">
                  <c:v>33</c:v>
                </c:pt>
                <c:pt idx="5">
                  <c:v>29</c:v>
                </c:pt>
                <c:pt idx="6">
                  <c:v>24</c:v>
                </c:pt>
                <c:pt idx="7">
                  <c:v>27</c:v>
                </c:pt>
                <c:pt idx="8">
                  <c:v>20</c:v>
                </c:pt>
                <c:pt idx="9">
                  <c:v>20</c:v>
                </c:pt>
                <c:pt idx="10">
                  <c:v>18</c:v>
                </c:pt>
              </c:numCache>
            </c:numRef>
          </c:val>
          <c:extLst>
            <c:ext xmlns:c16="http://schemas.microsoft.com/office/drawing/2014/chart" uri="{C3380CC4-5D6E-409C-BE32-E72D297353CC}">
              <c16:uniqueId val="{00000000-5576-46DF-BB08-74F2F88A5F2E}"/>
            </c:ext>
          </c:extLst>
        </c:ser>
        <c:ser>
          <c:idx val="1"/>
          <c:order val="1"/>
          <c:tx>
            <c:strRef>
              <c:f>Sheet1!$C$1</c:f>
              <c:strCache>
                <c:ptCount val="1"/>
                <c:pt idx="0">
                  <c:v>In-Town Suppression FF</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Sheet1!$C$2:$C$12</c:f>
              <c:numCache>
                <c:formatCode>General</c:formatCode>
                <c:ptCount val="11"/>
                <c:pt idx="0">
                  <c:v>13</c:v>
                </c:pt>
                <c:pt idx="1">
                  <c:v>12</c:v>
                </c:pt>
                <c:pt idx="2">
                  <c:v>9</c:v>
                </c:pt>
                <c:pt idx="3">
                  <c:v>7</c:v>
                </c:pt>
                <c:pt idx="4">
                  <c:v>4</c:v>
                </c:pt>
                <c:pt idx="5">
                  <c:v>5</c:v>
                </c:pt>
                <c:pt idx="6">
                  <c:v>5</c:v>
                </c:pt>
                <c:pt idx="7">
                  <c:v>6</c:v>
                </c:pt>
                <c:pt idx="8">
                  <c:v>3</c:v>
                </c:pt>
                <c:pt idx="9">
                  <c:v>3</c:v>
                </c:pt>
                <c:pt idx="10">
                  <c:v>2</c:v>
                </c:pt>
              </c:numCache>
            </c:numRef>
          </c:val>
          <c:extLst>
            <c:ext xmlns:c16="http://schemas.microsoft.com/office/drawing/2014/chart" uri="{C3380CC4-5D6E-409C-BE32-E72D297353CC}">
              <c16:uniqueId val="{00000001-5576-46DF-BB08-74F2F88A5F2E}"/>
            </c:ext>
          </c:extLst>
        </c:ser>
        <c:dLbls>
          <c:dLblPos val="outEnd"/>
          <c:showLegendKey val="0"/>
          <c:showVal val="1"/>
          <c:showCatName val="0"/>
          <c:showSerName val="0"/>
          <c:showPercent val="0"/>
          <c:showBubbleSize val="0"/>
        </c:dLbls>
        <c:gapWidth val="219"/>
        <c:overlap val="-27"/>
        <c:axId val="528839248"/>
        <c:axId val="528840560"/>
      </c:barChart>
      <c:catAx>
        <c:axId val="52883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8840560"/>
        <c:crosses val="autoZero"/>
        <c:auto val="1"/>
        <c:lblAlgn val="ctr"/>
        <c:lblOffset val="100"/>
        <c:noMultiLvlLbl val="0"/>
      </c:catAx>
      <c:valAx>
        <c:axId val="52884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8839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Incidents</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General</c:formatCode>
                <c:ptCount val="11"/>
                <c:pt idx="0">
                  <c:v>364</c:v>
                </c:pt>
                <c:pt idx="1">
                  <c:v>397</c:v>
                </c:pt>
                <c:pt idx="2">
                  <c:v>444</c:v>
                </c:pt>
                <c:pt idx="3">
                  <c:v>420</c:v>
                </c:pt>
                <c:pt idx="4">
                  <c:v>435</c:v>
                </c:pt>
                <c:pt idx="5">
                  <c:v>434</c:v>
                </c:pt>
                <c:pt idx="6">
                  <c:v>456</c:v>
                </c:pt>
                <c:pt idx="7">
                  <c:v>449</c:v>
                </c:pt>
                <c:pt idx="8">
                  <c:v>484</c:v>
                </c:pt>
                <c:pt idx="9">
                  <c:v>490</c:v>
                </c:pt>
                <c:pt idx="10">
                  <c:v>485</c:v>
                </c:pt>
              </c:numCache>
            </c:numRef>
          </c:val>
          <c:smooth val="0"/>
          <c:extLst>
            <c:ext xmlns:c16="http://schemas.microsoft.com/office/drawing/2014/chart" uri="{C3380CC4-5D6E-409C-BE32-E72D297353CC}">
              <c16:uniqueId val="{00000000-4DBE-4313-B5C4-2082FFA95C9C}"/>
            </c:ext>
          </c:extLst>
        </c:ser>
        <c:dLbls>
          <c:showLegendKey val="0"/>
          <c:showVal val="0"/>
          <c:showCatName val="0"/>
          <c:showSerName val="0"/>
          <c:showPercent val="0"/>
          <c:showBubbleSize val="0"/>
        </c:dLbls>
        <c:marker val="1"/>
        <c:smooth val="0"/>
        <c:axId val="528713128"/>
        <c:axId val="528708864"/>
      </c:lineChart>
      <c:lineChart>
        <c:grouping val="standard"/>
        <c:varyColors val="0"/>
        <c:ser>
          <c:idx val="1"/>
          <c:order val="1"/>
          <c:tx>
            <c:strRef>
              <c:f>Sheet1!$C$1</c:f>
              <c:strCache>
                <c:ptCount val="1"/>
                <c:pt idx="0">
                  <c:v>Volunteers</c:v>
                </c:pt>
              </c:strCache>
            </c:strRef>
          </c:tx>
          <c:spPr>
            <a:ln w="28575" cap="rnd">
              <a:solidFill>
                <a:schemeClr val="bg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Sheet1!$C$2:$C$12</c:f>
              <c:numCache>
                <c:formatCode>General</c:formatCode>
                <c:ptCount val="11"/>
                <c:pt idx="0">
                  <c:v>36</c:v>
                </c:pt>
                <c:pt idx="1">
                  <c:v>28</c:v>
                </c:pt>
                <c:pt idx="2">
                  <c:v>29</c:v>
                </c:pt>
                <c:pt idx="3">
                  <c:v>31</c:v>
                </c:pt>
                <c:pt idx="4">
                  <c:v>33</c:v>
                </c:pt>
                <c:pt idx="5">
                  <c:v>29</c:v>
                </c:pt>
                <c:pt idx="6">
                  <c:v>24</c:v>
                </c:pt>
                <c:pt idx="7">
                  <c:v>27</c:v>
                </c:pt>
                <c:pt idx="8">
                  <c:v>20</c:v>
                </c:pt>
                <c:pt idx="9">
                  <c:v>22</c:v>
                </c:pt>
                <c:pt idx="10">
                  <c:v>18</c:v>
                </c:pt>
              </c:numCache>
            </c:numRef>
          </c:val>
          <c:smooth val="0"/>
          <c:extLst>
            <c:ext xmlns:c16="http://schemas.microsoft.com/office/drawing/2014/chart" uri="{C3380CC4-5D6E-409C-BE32-E72D297353CC}">
              <c16:uniqueId val="{00000001-4DBE-4313-B5C4-2082FFA95C9C}"/>
            </c:ext>
          </c:extLst>
        </c:ser>
        <c:dLbls>
          <c:showLegendKey val="0"/>
          <c:showVal val="0"/>
          <c:showCatName val="0"/>
          <c:showSerName val="0"/>
          <c:showPercent val="0"/>
          <c:showBubbleSize val="0"/>
        </c:dLbls>
        <c:marker val="1"/>
        <c:smooth val="0"/>
        <c:axId val="528692136"/>
        <c:axId val="528688856"/>
      </c:lineChart>
      <c:catAx>
        <c:axId val="52871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8708864"/>
        <c:crosses val="autoZero"/>
        <c:auto val="1"/>
        <c:lblAlgn val="ctr"/>
        <c:lblOffset val="100"/>
        <c:noMultiLvlLbl val="0"/>
      </c:catAx>
      <c:valAx>
        <c:axId val="52870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8713128"/>
        <c:crosses val="autoZero"/>
        <c:crossBetween val="between"/>
      </c:valAx>
      <c:valAx>
        <c:axId val="52868885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8692136"/>
        <c:crosses val="max"/>
        <c:crossBetween val="between"/>
      </c:valAx>
      <c:catAx>
        <c:axId val="528692136"/>
        <c:scaling>
          <c:orientation val="minMax"/>
        </c:scaling>
        <c:delete val="1"/>
        <c:axPos val="b"/>
        <c:numFmt formatCode="General" sourceLinked="1"/>
        <c:majorTickMark val="out"/>
        <c:minorTickMark val="none"/>
        <c:tickLblPos val="nextTo"/>
        <c:crossAx val="5286888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09167071473958E-2"/>
          <c:y val="3.4915735853702189E-2"/>
          <c:w val="0.95326474631569658"/>
          <c:h val="0.8836283641591001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3-6C88-484D-97EC-562A313BE732}"/>
              </c:ext>
            </c:extLst>
          </c:dPt>
          <c:dPt>
            <c:idx val="1"/>
            <c:invertIfNegative val="0"/>
            <c:bubble3D val="0"/>
            <c:spPr>
              <a:solidFill>
                <a:schemeClr val="tx2"/>
              </a:solidFill>
              <a:ln>
                <a:noFill/>
              </a:ln>
              <a:effectLst/>
            </c:spPr>
            <c:extLst>
              <c:ext xmlns:c16="http://schemas.microsoft.com/office/drawing/2014/chart" uri="{C3380CC4-5D6E-409C-BE32-E72D297353CC}">
                <c16:uniqueId val="{0000000C-9613-48B5-B432-058EE994BBCA}"/>
              </c:ext>
            </c:extLst>
          </c:dPt>
          <c:dPt>
            <c:idx val="2"/>
            <c:invertIfNegative val="0"/>
            <c:bubble3D val="0"/>
            <c:spPr>
              <a:solidFill>
                <a:srgbClr val="C00000"/>
              </a:solidFill>
              <a:ln>
                <a:noFill/>
              </a:ln>
              <a:effectLst/>
            </c:spPr>
            <c:extLst>
              <c:ext xmlns:c16="http://schemas.microsoft.com/office/drawing/2014/chart" uri="{C3380CC4-5D6E-409C-BE32-E72D297353CC}">
                <c16:uniqueId val="{00000004-6C88-484D-97EC-562A313BE732}"/>
              </c:ext>
            </c:extLst>
          </c:dPt>
          <c:dPt>
            <c:idx val="3"/>
            <c:invertIfNegative val="0"/>
            <c:bubble3D val="0"/>
            <c:spPr>
              <a:solidFill>
                <a:srgbClr val="C00000"/>
              </a:solidFill>
              <a:ln>
                <a:noFill/>
              </a:ln>
              <a:effectLst/>
            </c:spPr>
            <c:extLst>
              <c:ext xmlns:c16="http://schemas.microsoft.com/office/drawing/2014/chart" uri="{C3380CC4-5D6E-409C-BE32-E72D297353CC}">
                <c16:uniqueId val="{00000005-6C88-484D-97EC-562A313BE732}"/>
              </c:ext>
            </c:extLst>
          </c:dPt>
          <c:dPt>
            <c:idx val="4"/>
            <c:invertIfNegative val="0"/>
            <c:bubble3D val="0"/>
            <c:spPr>
              <a:solidFill>
                <a:schemeClr val="tx2"/>
              </a:solidFill>
              <a:ln>
                <a:noFill/>
              </a:ln>
              <a:effectLst/>
            </c:spPr>
            <c:extLst>
              <c:ext xmlns:c16="http://schemas.microsoft.com/office/drawing/2014/chart" uri="{C3380CC4-5D6E-409C-BE32-E72D297353CC}">
                <c16:uniqueId val="{0000000D-9613-48B5-B432-058EE994BBCA}"/>
              </c:ext>
            </c:extLst>
          </c:dPt>
          <c:dPt>
            <c:idx val="5"/>
            <c:invertIfNegative val="0"/>
            <c:bubble3D val="0"/>
            <c:spPr>
              <a:solidFill>
                <a:srgbClr val="C00000"/>
              </a:solidFill>
              <a:ln>
                <a:noFill/>
              </a:ln>
              <a:effectLst/>
            </c:spPr>
            <c:extLst>
              <c:ext xmlns:c16="http://schemas.microsoft.com/office/drawing/2014/chart" uri="{C3380CC4-5D6E-409C-BE32-E72D297353CC}">
                <c16:uniqueId val="{00000006-6C88-484D-97EC-562A313BE732}"/>
              </c:ext>
            </c:extLst>
          </c:dPt>
          <c:dPt>
            <c:idx val="6"/>
            <c:invertIfNegative val="0"/>
            <c:bubble3D val="0"/>
            <c:spPr>
              <a:solidFill>
                <a:srgbClr val="C00000"/>
              </a:solidFill>
              <a:ln>
                <a:noFill/>
              </a:ln>
              <a:effectLst/>
            </c:spPr>
            <c:extLst>
              <c:ext xmlns:c16="http://schemas.microsoft.com/office/drawing/2014/chart" uri="{C3380CC4-5D6E-409C-BE32-E72D297353CC}">
                <c16:uniqueId val="{00000007-6C88-484D-97EC-562A313BE732}"/>
              </c:ext>
            </c:extLst>
          </c:dPt>
          <c:dPt>
            <c:idx val="7"/>
            <c:invertIfNegative val="0"/>
            <c:bubble3D val="0"/>
            <c:spPr>
              <a:solidFill>
                <a:srgbClr val="C00000"/>
              </a:solidFill>
              <a:ln>
                <a:noFill/>
              </a:ln>
              <a:effectLst/>
            </c:spPr>
            <c:extLst>
              <c:ext xmlns:c16="http://schemas.microsoft.com/office/drawing/2014/chart" uri="{C3380CC4-5D6E-409C-BE32-E72D297353CC}">
                <c16:uniqueId val="{00000008-6C88-484D-97EC-562A313BE732}"/>
              </c:ext>
            </c:extLst>
          </c:dPt>
          <c:dPt>
            <c:idx val="8"/>
            <c:invertIfNegative val="0"/>
            <c:bubble3D val="0"/>
            <c:spPr>
              <a:solidFill>
                <a:schemeClr val="tx2"/>
              </a:solidFill>
              <a:ln>
                <a:noFill/>
              </a:ln>
              <a:effectLst/>
            </c:spPr>
            <c:extLst>
              <c:ext xmlns:c16="http://schemas.microsoft.com/office/drawing/2014/chart" uri="{C3380CC4-5D6E-409C-BE32-E72D297353CC}">
                <c16:uniqueId val="{0000000E-9613-48B5-B432-058EE994BBCA}"/>
              </c:ext>
            </c:extLst>
          </c:dPt>
          <c:dPt>
            <c:idx val="9"/>
            <c:invertIfNegative val="0"/>
            <c:bubble3D val="0"/>
            <c:spPr>
              <a:solidFill>
                <a:schemeClr val="tx2"/>
              </a:solidFill>
              <a:ln>
                <a:noFill/>
              </a:ln>
              <a:effectLst/>
            </c:spPr>
            <c:extLst>
              <c:ext xmlns:c16="http://schemas.microsoft.com/office/drawing/2014/chart" uri="{C3380CC4-5D6E-409C-BE32-E72D297353CC}">
                <c16:uniqueId val="{0000000F-9613-48B5-B432-058EE994BBC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75</c:v>
                </c:pt>
                <c:pt idx="1">
                  <c:v>28</c:v>
                </c:pt>
                <c:pt idx="2">
                  <c:v>71</c:v>
                </c:pt>
                <c:pt idx="3">
                  <c:v>70</c:v>
                </c:pt>
                <c:pt idx="4">
                  <c:v>56</c:v>
                </c:pt>
                <c:pt idx="5">
                  <c:v>68</c:v>
                </c:pt>
                <c:pt idx="6">
                  <c:v>71</c:v>
                </c:pt>
                <c:pt idx="7">
                  <c:v>65</c:v>
                </c:pt>
                <c:pt idx="8">
                  <c:v>43</c:v>
                </c:pt>
                <c:pt idx="9">
                  <c:v>47</c:v>
                </c:pt>
              </c:numCache>
            </c:numRef>
          </c:val>
          <c:extLst>
            <c:ext xmlns:c16="http://schemas.microsoft.com/office/drawing/2014/chart" uri="{C3380CC4-5D6E-409C-BE32-E72D297353CC}">
              <c16:uniqueId val="{00000000-6C88-484D-97EC-562A313BE732}"/>
            </c:ext>
          </c:extLst>
        </c:ser>
        <c:dLbls>
          <c:dLblPos val="outEnd"/>
          <c:showLegendKey val="0"/>
          <c:showVal val="1"/>
          <c:showCatName val="0"/>
          <c:showSerName val="0"/>
          <c:showPercent val="0"/>
          <c:showBubbleSize val="0"/>
        </c:dLbls>
        <c:gapWidth val="219"/>
        <c:overlap val="-27"/>
        <c:axId val="633700000"/>
        <c:axId val="633699344"/>
      </c:barChart>
      <c:catAx>
        <c:axId val="63370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3699344"/>
        <c:crosses val="autoZero"/>
        <c:auto val="1"/>
        <c:lblAlgn val="ctr"/>
        <c:lblOffset val="100"/>
        <c:noMultiLvlLbl val="0"/>
      </c:catAx>
      <c:valAx>
        <c:axId val="633699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3700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0064956042086E-2"/>
          <c:y val="4.5384477086412488E-2"/>
          <c:w val="0.92378988966543152"/>
          <c:h val="0.87838648743938008"/>
        </c:manualLayout>
      </c:layout>
      <c:barChart>
        <c:barDir val="col"/>
        <c:grouping val="clustered"/>
        <c:varyColors val="0"/>
        <c:ser>
          <c:idx val="0"/>
          <c:order val="0"/>
          <c:tx>
            <c:strRef>
              <c:f>Sheet1!$B$1</c:f>
              <c:strCache>
                <c:ptCount val="1"/>
                <c:pt idx="0">
                  <c:v>Incidents by Day of Week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Sunday</c:v>
                </c:pt>
                <c:pt idx="1">
                  <c:v>Monday</c:v>
                </c:pt>
                <c:pt idx="2">
                  <c:v>Tuesday</c:v>
                </c:pt>
                <c:pt idx="3">
                  <c:v>Wednesday</c:v>
                </c:pt>
                <c:pt idx="4">
                  <c:v>Thursday</c:v>
                </c:pt>
                <c:pt idx="5">
                  <c:v>Friday</c:v>
                </c:pt>
                <c:pt idx="6">
                  <c:v>Saturday</c:v>
                </c:pt>
              </c:strCache>
            </c:strRef>
          </c:cat>
          <c:val>
            <c:numRef>
              <c:f>Sheet1!$B$2:$B$8</c:f>
              <c:numCache>
                <c:formatCode>0.00%</c:formatCode>
                <c:ptCount val="7"/>
                <c:pt idx="0">
                  <c:v>0.12820000000000001</c:v>
                </c:pt>
                <c:pt idx="1">
                  <c:v>0.1249</c:v>
                </c:pt>
                <c:pt idx="2">
                  <c:v>0.15479999999999999</c:v>
                </c:pt>
                <c:pt idx="3">
                  <c:v>0.13650000000000001</c:v>
                </c:pt>
                <c:pt idx="4">
                  <c:v>0.1376</c:v>
                </c:pt>
                <c:pt idx="5">
                  <c:v>0.1575</c:v>
                </c:pt>
                <c:pt idx="6">
                  <c:v>0.1603</c:v>
                </c:pt>
              </c:numCache>
            </c:numRef>
          </c:val>
          <c:extLst>
            <c:ext xmlns:c16="http://schemas.microsoft.com/office/drawing/2014/chart" uri="{C3380CC4-5D6E-409C-BE32-E72D297353CC}">
              <c16:uniqueId val="{00000000-6F4D-4BEB-93D8-9A513BA0E8F4}"/>
            </c:ext>
          </c:extLst>
        </c:ser>
        <c:dLbls>
          <c:dLblPos val="outEnd"/>
          <c:showLegendKey val="0"/>
          <c:showVal val="1"/>
          <c:showCatName val="0"/>
          <c:showSerName val="0"/>
          <c:showPercent val="0"/>
          <c:showBubbleSize val="0"/>
        </c:dLbls>
        <c:gapWidth val="219"/>
        <c:overlap val="-27"/>
        <c:axId val="558745776"/>
        <c:axId val="558743480"/>
      </c:barChart>
      <c:catAx>
        <c:axId val="55874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8743480"/>
        <c:crosses val="autoZero"/>
        <c:auto val="1"/>
        <c:lblAlgn val="ctr"/>
        <c:lblOffset val="100"/>
        <c:noMultiLvlLbl val="0"/>
      </c:catAx>
      <c:valAx>
        <c:axId val="5587434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874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76710005277367E-2"/>
          <c:y val="4.0105729372730915E-2"/>
          <c:w val="0.92949839699589509"/>
          <c:h val="0.87586467313725935"/>
        </c:manualLayout>
      </c:layout>
      <c:barChart>
        <c:barDir val="col"/>
        <c:grouping val="clustered"/>
        <c:varyColors val="0"/>
        <c:ser>
          <c:idx val="0"/>
          <c:order val="0"/>
          <c:tx>
            <c:strRef>
              <c:f>Sheet1!$B$1</c:f>
              <c:strCache>
                <c:ptCount val="1"/>
                <c:pt idx="0">
                  <c:v>Percent of Incidents by Time of Day</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16-5CA0-4F63-9CD1-2D0FCBCD3DDD}"/>
              </c:ext>
            </c:extLst>
          </c:dPt>
          <c:dPt>
            <c:idx val="1"/>
            <c:invertIfNegative val="0"/>
            <c:bubble3D val="0"/>
            <c:spPr>
              <a:solidFill>
                <a:schemeClr val="tx2"/>
              </a:solidFill>
              <a:ln>
                <a:noFill/>
              </a:ln>
              <a:effectLst/>
            </c:spPr>
            <c:extLst>
              <c:ext xmlns:c16="http://schemas.microsoft.com/office/drawing/2014/chart" uri="{C3380CC4-5D6E-409C-BE32-E72D297353CC}">
                <c16:uniqueId val="{00000017-5CA0-4F63-9CD1-2D0FCBCD3DDD}"/>
              </c:ext>
            </c:extLst>
          </c:dPt>
          <c:dPt>
            <c:idx val="2"/>
            <c:invertIfNegative val="0"/>
            <c:bubble3D val="0"/>
            <c:spPr>
              <a:solidFill>
                <a:schemeClr val="tx2"/>
              </a:solidFill>
              <a:ln>
                <a:noFill/>
              </a:ln>
              <a:effectLst/>
            </c:spPr>
            <c:extLst>
              <c:ext xmlns:c16="http://schemas.microsoft.com/office/drawing/2014/chart" uri="{C3380CC4-5D6E-409C-BE32-E72D297353CC}">
                <c16:uniqueId val="{00000018-5CA0-4F63-9CD1-2D0FCBCD3DDD}"/>
              </c:ext>
            </c:extLst>
          </c:dPt>
          <c:dPt>
            <c:idx val="3"/>
            <c:invertIfNegative val="0"/>
            <c:bubble3D val="0"/>
            <c:spPr>
              <a:solidFill>
                <a:schemeClr val="tx2"/>
              </a:solidFill>
              <a:ln>
                <a:noFill/>
              </a:ln>
              <a:effectLst/>
            </c:spPr>
            <c:extLst>
              <c:ext xmlns:c16="http://schemas.microsoft.com/office/drawing/2014/chart" uri="{C3380CC4-5D6E-409C-BE32-E72D297353CC}">
                <c16:uniqueId val="{00000019-5CA0-4F63-9CD1-2D0FCBCD3DDD}"/>
              </c:ext>
            </c:extLst>
          </c:dPt>
          <c:dPt>
            <c:idx val="4"/>
            <c:invertIfNegative val="0"/>
            <c:bubble3D val="0"/>
            <c:spPr>
              <a:solidFill>
                <a:schemeClr val="tx2"/>
              </a:solidFill>
              <a:ln>
                <a:noFill/>
              </a:ln>
              <a:effectLst/>
            </c:spPr>
            <c:extLst>
              <c:ext xmlns:c16="http://schemas.microsoft.com/office/drawing/2014/chart" uri="{C3380CC4-5D6E-409C-BE32-E72D297353CC}">
                <c16:uniqueId val="{0000001A-5CA0-4F63-9CD1-2D0FCBCD3DDD}"/>
              </c:ext>
            </c:extLst>
          </c:dPt>
          <c:dPt>
            <c:idx val="5"/>
            <c:invertIfNegative val="0"/>
            <c:bubble3D val="0"/>
            <c:spPr>
              <a:solidFill>
                <a:schemeClr val="tx2"/>
              </a:solidFill>
              <a:ln>
                <a:noFill/>
              </a:ln>
              <a:effectLst/>
            </c:spPr>
            <c:extLst>
              <c:ext xmlns:c16="http://schemas.microsoft.com/office/drawing/2014/chart" uri="{C3380CC4-5D6E-409C-BE32-E72D297353CC}">
                <c16:uniqueId val="{0000001B-5CA0-4F63-9CD1-2D0FCBCD3DDD}"/>
              </c:ext>
            </c:extLst>
          </c:dPt>
          <c:dPt>
            <c:idx val="6"/>
            <c:invertIfNegative val="0"/>
            <c:bubble3D val="0"/>
            <c:spPr>
              <a:solidFill>
                <a:schemeClr val="tx2"/>
              </a:solidFill>
              <a:ln>
                <a:noFill/>
              </a:ln>
              <a:effectLst/>
            </c:spPr>
            <c:extLst>
              <c:ext xmlns:c16="http://schemas.microsoft.com/office/drawing/2014/chart" uri="{C3380CC4-5D6E-409C-BE32-E72D297353CC}">
                <c16:uniqueId val="{0000001C-5CA0-4F63-9CD1-2D0FCBCD3DDD}"/>
              </c:ext>
            </c:extLst>
          </c:dPt>
          <c:dPt>
            <c:idx val="7"/>
            <c:invertIfNegative val="0"/>
            <c:bubble3D val="0"/>
            <c:spPr>
              <a:solidFill>
                <a:schemeClr val="tx2"/>
              </a:solidFill>
              <a:ln>
                <a:noFill/>
              </a:ln>
              <a:effectLst/>
            </c:spPr>
            <c:extLst>
              <c:ext xmlns:c16="http://schemas.microsoft.com/office/drawing/2014/chart" uri="{C3380CC4-5D6E-409C-BE32-E72D297353CC}">
                <c16:uniqueId val="{0000001D-5CA0-4F63-9CD1-2D0FCBCD3DDD}"/>
              </c:ext>
            </c:extLst>
          </c:dPt>
          <c:dPt>
            <c:idx val="8"/>
            <c:invertIfNegative val="0"/>
            <c:bubble3D val="0"/>
            <c:spPr>
              <a:solidFill>
                <a:srgbClr val="C00000"/>
              </a:solidFill>
              <a:ln>
                <a:noFill/>
              </a:ln>
              <a:effectLst/>
            </c:spPr>
            <c:extLst>
              <c:ext xmlns:c16="http://schemas.microsoft.com/office/drawing/2014/chart" uri="{C3380CC4-5D6E-409C-BE32-E72D297353CC}">
                <c16:uniqueId val="{00000003-8425-42E4-8174-9583C1EFEC0E}"/>
              </c:ext>
            </c:extLst>
          </c:dPt>
          <c:dPt>
            <c:idx val="9"/>
            <c:invertIfNegative val="0"/>
            <c:bubble3D val="0"/>
            <c:spPr>
              <a:solidFill>
                <a:srgbClr val="C00000"/>
              </a:solidFill>
              <a:ln>
                <a:noFill/>
              </a:ln>
              <a:effectLst/>
            </c:spPr>
            <c:extLst>
              <c:ext xmlns:c16="http://schemas.microsoft.com/office/drawing/2014/chart" uri="{C3380CC4-5D6E-409C-BE32-E72D297353CC}">
                <c16:uniqueId val="{00000004-8425-42E4-8174-9583C1EFEC0E}"/>
              </c:ext>
            </c:extLst>
          </c:dPt>
          <c:dPt>
            <c:idx val="10"/>
            <c:invertIfNegative val="0"/>
            <c:bubble3D val="0"/>
            <c:spPr>
              <a:solidFill>
                <a:srgbClr val="C00000"/>
              </a:solidFill>
              <a:ln>
                <a:noFill/>
              </a:ln>
              <a:effectLst/>
            </c:spPr>
            <c:extLst>
              <c:ext xmlns:c16="http://schemas.microsoft.com/office/drawing/2014/chart" uri="{C3380CC4-5D6E-409C-BE32-E72D297353CC}">
                <c16:uniqueId val="{00000005-8425-42E4-8174-9583C1EFEC0E}"/>
              </c:ext>
            </c:extLst>
          </c:dPt>
          <c:dPt>
            <c:idx val="11"/>
            <c:invertIfNegative val="0"/>
            <c:bubble3D val="0"/>
            <c:spPr>
              <a:solidFill>
                <a:srgbClr val="C00000"/>
              </a:solidFill>
              <a:ln>
                <a:noFill/>
              </a:ln>
              <a:effectLst/>
            </c:spPr>
            <c:extLst>
              <c:ext xmlns:c16="http://schemas.microsoft.com/office/drawing/2014/chart" uri="{C3380CC4-5D6E-409C-BE32-E72D297353CC}">
                <c16:uniqueId val="{00000006-8425-42E4-8174-9583C1EFEC0E}"/>
              </c:ext>
            </c:extLst>
          </c:dPt>
          <c:dPt>
            <c:idx val="12"/>
            <c:invertIfNegative val="0"/>
            <c:bubble3D val="0"/>
            <c:spPr>
              <a:solidFill>
                <a:srgbClr val="C00000"/>
              </a:solidFill>
              <a:ln>
                <a:solidFill>
                  <a:schemeClr val="accent1"/>
                </a:solidFill>
              </a:ln>
              <a:effectLst/>
            </c:spPr>
            <c:extLst>
              <c:ext xmlns:c16="http://schemas.microsoft.com/office/drawing/2014/chart" uri="{C3380CC4-5D6E-409C-BE32-E72D297353CC}">
                <c16:uniqueId val="{00000007-8425-42E4-8174-9583C1EFEC0E}"/>
              </c:ext>
            </c:extLst>
          </c:dPt>
          <c:dPt>
            <c:idx val="13"/>
            <c:invertIfNegative val="0"/>
            <c:bubble3D val="0"/>
            <c:spPr>
              <a:solidFill>
                <a:srgbClr val="C00000"/>
              </a:solidFill>
              <a:ln>
                <a:noFill/>
              </a:ln>
              <a:effectLst/>
            </c:spPr>
            <c:extLst>
              <c:ext xmlns:c16="http://schemas.microsoft.com/office/drawing/2014/chart" uri="{C3380CC4-5D6E-409C-BE32-E72D297353CC}">
                <c16:uniqueId val="{00000008-8425-42E4-8174-9583C1EFEC0E}"/>
              </c:ext>
            </c:extLst>
          </c:dPt>
          <c:dPt>
            <c:idx val="14"/>
            <c:invertIfNegative val="0"/>
            <c:bubble3D val="0"/>
            <c:spPr>
              <a:solidFill>
                <a:srgbClr val="C00000"/>
              </a:solidFill>
              <a:ln>
                <a:noFill/>
              </a:ln>
              <a:effectLst/>
            </c:spPr>
            <c:extLst>
              <c:ext xmlns:c16="http://schemas.microsoft.com/office/drawing/2014/chart" uri="{C3380CC4-5D6E-409C-BE32-E72D297353CC}">
                <c16:uniqueId val="{00000009-8425-42E4-8174-9583C1EFEC0E}"/>
              </c:ext>
            </c:extLst>
          </c:dPt>
          <c:dPt>
            <c:idx val="15"/>
            <c:invertIfNegative val="0"/>
            <c:bubble3D val="0"/>
            <c:spPr>
              <a:solidFill>
                <a:srgbClr val="C00000"/>
              </a:solidFill>
              <a:ln>
                <a:noFill/>
              </a:ln>
              <a:effectLst/>
            </c:spPr>
            <c:extLst>
              <c:ext xmlns:c16="http://schemas.microsoft.com/office/drawing/2014/chart" uri="{C3380CC4-5D6E-409C-BE32-E72D297353CC}">
                <c16:uniqueId val="{0000000A-8425-42E4-8174-9583C1EFEC0E}"/>
              </c:ext>
            </c:extLst>
          </c:dPt>
          <c:dPt>
            <c:idx val="16"/>
            <c:invertIfNegative val="0"/>
            <c:bubble3D val="0"/>
            <c:spPr>
              <a:solidFill>
                <a:srgbClr val="C00000"/>
              </a:solidFill>
              <a:ln>
                <a:noFill/>
              </a:ln>
              <a:effectLst/>
            </c:spPr>
            <c:extLst>
              <c:ext xmlns:c16="http://schemas.microsoft.com/office/drawing/2014/chart" uri="{C3380CC4-5D6E-409C-BE32-E72D297353CC}">
                <c16:uniqueId val="{0000000B-8425-42E4-8174-9583C1EFEC0E}"/>
              </c:ext>
            </c:extLst>
          </c:dPt>
          <c:dPt>
            <c:idx val="17"/>
            <c:invertIfNegative val="0"/>
            <c:bubble3D val="0"/>
            <c:spPr>
              <a:solidFill>
                <a:srgbClr val="C00000"/>
              </a:solidFill>
              <a:ln>
                <a:noFill/>
              </a:ln>
              <a:effectLst/>
            </c:spPr>
            <c:extLst>
              <c:ext xmlns:c16="http://schemas.microsoft.com/office/drawing/2014/chart" uri="{C3380CC4-5D6E-409C-BE32-E72D297353CC}">
                <c16:uniqueId val="{0000000C-8425-42E4-8174-9583C1EFEC0E}"/>
              </c:ext>
            </c:extLst>
          </c:dPt>
          <c:dPt>
            <c:idx val="18"/>
            <c:invertIfNegative val="0"/>
            <c:bubble3D val="0"/>
            <c:spPr>
              <a:solidFill>
                <a:srgbClr val="C00000"/>
              </a:solidFill>
              <a:ln>
                <a:noFill/>
              </a:ln>
              <a:effectLst/>
            </c:spPr>
            <c:extLst>
              <c:ext xmlns:c16="http://schemas.microsoft.com/office/drawing/2014/chart" uri="{C3380CC4-5D6E-409C-BE32-E72D297353CC}">
                <c16:uniqueId val="{0000000D-8425-42E4-8174-9583C1EFEC0E}"/>
              </c:ext>
            </c:extLst>
          </c:dPt>
          <c:dPt>
            <c:idx val="19"/>
            <c:invertIfNegative val="0"/>
            <c:bubble3D val="0"/>
            <c:spPr>
              <a:solidFill>
                <a:schemeClr val="tx2"/>
              </a:solidFill>
              <a:ln>
                <a:noFill/>
              </a:ln>
              <a:effectLst/>
            </c:spPr>
            <c:extLst>
              <c:ext xmlns:c16="http://schemas.microsoft.com/office/drawing/2014/chart" uri="{C3380CC4-5D6E-409C-BE32-E72D297353CC}">
                <c16:uniqueId val="{0000001E-5CA0-4F63-9CD1-2D0FCBCD3DDD}"/>
              </c:ext>
            </c:extLst>
          </c:dPt>
          <c:dPt>
            <c:idx val="20"/>
            <c:invertIfNegative val="0"/>
            <c:bubble3D val="0"/>
            <c:spPr>
              <a:solidFill>
                <a:schemeClr val="tx2"/>
              </a:solidFill>
              <a:ln>
                <a:noFill/>
              </a:ln>
              <a:effectLst/>
            </c:spPr>
            <c:extLst>
              <c:ext xmlns:c16="http://schemas.microsoft.com/office/drawing/2014/chart" uri="{C3380CC4-5D6E-409C-BE32-E72D297353CC}">
                <c16:uniqueId val="{0000001F-5CA0-4F63-9CD1-2D0FCBCD3DDD}"/>
              </c:ext>
            </c:extLst>
          </c:dPt>
          <c:dPt>
            <c:idx val="21"/>
            <c:invertIfNegative val="0"/>
            <c:bubble3D val="0"/>
            <c:spPr>
              <a:solidFill>
                <a:schemeClr val="tx2"/>
              </a:solidFill>
              <a:ln>
                <a:noFill/>
              </a:ln>
              <a:effectLst/>
            </c:spPr>
            <c:extLst>
              <c:ext xmlns:c16="http://schemas.microsoft.com/office/drawing/2014/chart" uri="{C3380CC4-5D6E-409C-BE32-E72D297353CC}">
                <c16:uniqueId val="{00000020-5CA0-4F63-9CD1-2D0FCBCD3DDD}"/>
              </c:ext>
            </c:extLst>
          </c:dPt>
          <c:dPt>
            <c:idx val="22"/>
            <c:invertIfNegative val="0"/>
            <c:bubble3D val="0"/>
            <c:spPr>
              <a:solidFill>
                <a:schemeClr val="tx2"/>
              </a:solidFill>
              <a:ln>
                <a:noFill/>
              </a:ln>
              <a:effectLst/>
            </c:spPr>
            <c:extLst>
              <c:ext xmlns:c16="http://schemas.microsoft.com/office/drawing/2014/chart" uri="{C3380CC4-5D6E-409C-BE32-E72D297353CC}">
                <c16:uniqueId val="{00000021-5CA0-4F63-9CD1-2D0FCBCD3DDD}"/>
              </c:ext>
            </c:extLst>
          </c:dPt>
          <c:dPt>
            <c:idx val="23"/>
            <c:invertIfNegative val="0"/>
            <c:bubble3D val="0"/>
            <c:spPr>
              <a:solidFill>
                <a:schemeClr val="tx2"/>
              </a:solidFill>
              <a:ln>
                <a:noFill/>
              </a:ln>
              <a:effectLst/>
            </c:spPr>
            <c:extLst>
              <c:ext xmlns:c16="http://schemas.microsoft.com/office/drawing/2014/chart" uri="{C3380CC4-5D6E-409C-BE32-E72D297353CC}">
                <c16:uniqueId val="{00000022-5CA0-4F63-9CD1-2D0FCBCD3DD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h:mm</c:formatCode>
                <c:ptCount val="24"/>
                <c:pt idx="0">
                  <c:v>0</c:v>
                </c:pt>
                <c:pt idx="1">
                  <c:v>4.1666666666666664E-2</c:v>
                </c:pt>
                <c:pt idx="2">
                  <c:v>8.3333333333333329E-2</c:v>
                </c:pt>
                <c:pt idx="3">
                  <c:v>0.125</c:v>
                </c:pt>
                <c:pt idx="4">
                  <c:v>0.16666666666666699</c:v>
                </c:pt>
                <c:pt idx="5">
                  <c:v>0.20833333333333301</c:v>
                </c:pt>
                <c:pt idx="6">
                  <c:v>0.25</c:v>
                </c:pt>
                <c:pt idx="7">
                  <c:v>0.29166666666666702</c:v>
                </c:pt>
                <c:pt idx="8">
                  <c:v>0.33333333333333298</c:v>
                </c:pt>
                <c:pt idx="9">
                  <c:v>0.375</c:v>
                </c:pt>
                <c:pt idx="10">
                  <c:v>0.41666666666666702</c:v>
                </c:pt>
                <c:pt idx="11">
                  <c:v>0.45833333333333298</c:v>
                </c:pt>
                <c:pt idx="12">
                  <c:v>0.5</c:v>
                </c:pt>
                <c:pt idx="13">
                  <c:v>0.54166666666666696</c:v>
                </c:pt>
                <c:pt idx="14">
                  <c:v>0.58333333333333304</c:v>
                </c:pt>
                <c:pt idx="15">
                  <c:v>0.625</c:v>
                </c:pt>
                <c:pt idx="16">
                  <c:v>0.66666666666666696</c:v>
                </c:pt>
                <c:pt idx="17">
                  <c:v>0.70833333333333304</c:v>
                </c:pt>
                <c:pt idx="18">
                  <c:v>0.75</c:v>
                </c:pt>
                <c:pt idx="19">
                  <c:v>0.79166666666666596</c:v>
                </c:pt>
                <c:pt idx="20">
                  <c:v>0.83333333333333304</c:v>
                </c:pt>
                <c:pt idx="21">
                  <c:v>0.875</c:v>
                </c:pt>
                <c:pt idx="22">
                  <c:v>0.91666666666666596</c:v>
                </c:pt>
                <c:pt idx="23">
                  <c:v>0.95833333333333304</c:v>
                </c:pt>
              </c:numCache>
            </c:numRef>
          </c:cat>
          <c:val>
            <c:numRef>
              <c:f>Sheet1!$B$2:$B$25</c:f>
              <c:numCache>
                <c:formatCode>0.00%</c:formatCode>
                <c:ptCount val="24"/>
                <c:pt idx="0">
                  <c:v>1.9E-2</c:v>
                </c:pt>
                <c:pt idx="1">
                  <c:v>1.6E-2</c:v>
                </c:pt>
                <c:pt idx="2">
                  <c:v>1.4E-2</c:v>
                </c:pt>
                <c:pt idx="3">
                  <c:v>1.0999999999999999E-2</c:v>
                </c:pt>
                <c:pt idx="4">
                  <c:v>8.0000000000000002E-3</c:v>
                </c:pt>
                <c:pt idx="5">
                  <c:v>8.9999999999999993E-3</c:v>
                </c:pt>
                <c:pt idx="6">
                  <c:v>1.2999999999999999E-2</c:v>
                </c:pt>
                <c:pt idx="7">
                  <c:v>2.1999999999999999E-2</c:v>
                </c:pt>
                <c:pt idx="8">
                  <c:v>3.9E-2</c:v>
                </c:pt>
                <c:pt idx="9">
                  <c:v>5.8999999999999997E-2</c:v>
                </c:pt>
                <c:pt idx="10">
                  <c:v>7.0000000000000007E-2</c:v>
                </c:pt>
                <c:pt idx="11">
                  <c:v>7.6999999999999999E-2</c:v>
                </c:pt>
                <c:pt idx="12">
                  <c:v>6.5000000000000002E-2</c:v>
                </c:pt>
                <c:pt idx="13">
                  <c:v>6.6000000000000003E-2</c:v>
                </c:pt>
                <c:pt idx="14">
                  <c:v>5.6000000000000001E-2</c:v>
                </c:pt>
                <c:pt idx="15">
                  <c:v>5.5E-2</c:v>
                </c:pt>
                <c:pt idx="16">
                  <c:v>7.2999999999999995E-2</c:v>
                </c:pt>
                <c:pt idx="17">
                  <c:v>0.06</c:v>
                </c:pt>
                <c:pt idx="18">
                  <c:v>6.2E-2</c:v>
                </c:pt>
                <c:pt idx="19">
                  <c:v>4.5999999999999999E-2</c:v>
                </c:pt>
                <c:pt idx="20">
                  <c:v>5.2999999999999999E-2</c:v>
                </c:pt>
                <c:pt idx="21">
                  <c:v>4.9000000000000002E-2</c:v>
                </c:pt>
                <c:pt idx="22">
                  <c:v>3.3000000000000002E-2</c:v>
                </c:pt>
                <c:pt idx="23">
                  <c:v>2.4E-2</c:v>
                </c:pt>
              </c:numCache>
            </c:numRef>
          </c:val>
          <c:extLst>
            <c:ext xmlns:c16="http://schemas.microsoft.com/office/drawing/2014/chart" uri="{C3380CC4-5D6E-409C-BE32-E72D297353CC}">
              <c16:uniqueId val="{00000000-8425-42E4-8174-9583C1EFEC0E}"/>
            </c:ext>
          </c:extLst>
        </c:ser>
        <c:dLbls>
          <c:dLblPos val="outEnd"/>
          <c:showLegendKey val="0"/>
          <c:showVal val="1"/>
          <c:showCatName val="0"/>
          <c:showSerName val="0"/>
          <c:showPercent val="0"/>
          <c:showBubbleSize val="0"/>
        </c:dLbls>
        <c:gapWidth val="219"/>
        <c:overlap val="-27"/>
        <c:axId val="715742824"/>
        <c:axId val="715743480"/>
      </c:barChart>
      <c:catAx>
        <c:axId val="715742824"/>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5743480"/>
        <c:crosses val="autoZero"/>
        <c:auto val="1"/>
        <c:lblAlgn val="ctr"/>
        <c:lblOffset val="100"/>
        <c:noMultiLvlLbl val="0"/>
      </c:catAx>
      <c:valAx>
        <c:axId val="7157434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5742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26DCE-7D35-4925-8688-71A3E3B3F801}" type="doc">
      <dgm:prSet loTypeId="urn:microsoft.com/office/officeart/2005/8/layout/pyramid1" loCatId="pyramid" qsTypeId="urn:microsoft.com/office/officeart/2005/8/quickstyle/simple1" qsCatId="simple" csTypeId="urn:microsoft.com/office/officeart/2005/8/colors/accent2_2" csCatId="accent2" phldr="1"/>
      <dgm:spPr/>
    </dgm:pt>
    <dgm:pt modelId="{2EB9D0B7-CEA3-4AD8-A311-D8EB1A07DAEF}">
      <dgm:prSet phldrT="[Text]" custT="1"/>
      <dgm:spPr>
        <a:solidFill>
          <a:schemeClr val="bg2"/>
        </a:solidFill>
      </dgm:spPr>
      <dgm:t>
        <a:bodyPr/>
        <a:lstStyle/>
        <a:p>
          <a:r>
            <a:rPr lang="en-US" sz="7200"/>
            <a:t>$1,204,500</a:t>
          </a:r>
        </a:p>
      </dgm:t>
    </dgm:pt>
    <dgm:pt modelId="{7D53CFF3-5969-45C1-949C-C7AE52C4716D}" type="sibTrans" cxnId="{D553CF40-1EC5-46E8-8E46-C3AAAAEEB9B4}">
      <dgm:prSet/>
      <dgm:spPr/>
      <dgm:t>
        <a:bodyPr/>
        <a:lstStyle/>
        <a:p>
          <a:endParaRPr lang="en-US"/>
        </a:p>
      </dgm:t>
    </dgm:pt>
    <dgm:pt modelId="{E12BAAA7-B2E1-411A-A82C-F7363574F835}" type="parTrans" cxnId="{D553CF40-1EC5-46E8-8E46-C3AAAAEEB9B4}">
      <dgm:prSet/>
      <dgm:spPr/>
      <dgm:t>
        <a:bodyPr/>
        <a:lstStyle/>
        <a:p>
          <a:endParaRPr lang="en-US"/>
        </a:p>
      </dgm:t>
    </dgm:pt>
    <dgm:pt modelId="{1D36E537-2BF1-405A-B4CB-6579A850129F}">
      <dgm:prSet phldrT="[Text]"/>
      <dgm:spPr>
        <a:solidFill>
          <a:schemeClr val="bg2">
            <a:lumMod val="60000"/>
            <a:lumOff val="40000"/>
          </a:schemeClr>
        </a:solidFill>
      </dgm:spPr>
      <dgm:t>
        <a:bodyPr/>
        <a:lstStyle/>
        <a:p>
          <a:r>
            <a:rPr lang="en-US" dirty="0"/>
            <a:t>$3,300</a:t>
          </a:r>
        </a:p>
      </dgm:t>
    </dgm:pt>
    <dgm:pt modelId="{B7C32BC3-7B4F-4865-A20A-121B822E8F7A}" type="sibTrans" cxnId="{47EBE0CC-9A7A-4AB6-BD75-495141FB7717}">
      <dgm:prSet/>
      <dgm:spPr/>
      <dgm:t>
        <a:bodyPr/>
        <a:lstStyle/>
        <a:p>
          <a:endParaRPr lang="en-US"/>
        </a:p>
      </dgm:t>
    </dgm:pt>
    <dgm:pt modelId="{68E0D9BA-24B8-412B-AE4C-837E0B8660EC}" type="parTrans" cxnId="{47EBE0CC-9A7A-4AB6-BD75-495141FB7717}">
      <dgm:prSet/>
      <dgm:spPr/>
      <dgm:t>
        <a:bodyPr/>
        <a:lstStyle/>
        <a:p>
          <a:endParaRPr lang="en-US"/>
        </a:p>
      </dgm:t>
    </dgm:pt>
    <dgm:pt modelId="{B91E2771-E7EF-46A5-9932-CED0C084952E}">
      <dgm:prSet phldrT="[Text]" custT="1"/>
      <dgm:spPr>
        <a:solidFill>
          <a:schemeClr val="bg2">
            <a:lumMod val="40000"/>
            <a:lumOff val="60000"/>
          </a:schemeClr>
        </a:solidFill>
      </dgm:spPr>
      <dgm:t>
        <a:bodyPr/>
        <a:lstStyle/>
        <a:p>
          <a:r>
            <a:rPr lang="en-US" sz="3200"/>
            <a:t>$1,100</a:t>
          </a:r>
        </a:p>
      </dgm:t>
    </dgm:pt>
    <dgm:pt modelId="{4319FB31-BD7A-4C33-897A-9F13E997069A}" type="sibTrans" cxnId="{1EE7E81E-3C3B-4494-BF89-5DE7B709632D}">
      <dgm:prSet/>
      <dgm:spPr/>
      <dgm:t>
        <a:bodyPr/>
        <a:lstStyle/>
        <a:p>
          <a:endParaRPr lang="en-US"/>
        </a:p>
      </dgm:t>
    </dgm:pt>
    <dgm:pt modelId="{133B3C79-19EF-4941-9DC4-328E6EC3C0CA}" type="parTrans" cxnId="{1EE7E81E-3C3B-4494-BF89-5DE7B709632D}">
      <dgm:prSet/>
      <dgm:spPr/>
      <dgm:t>
        <a:bodyPr/>
        <a:lstStyle/>
        <a:p>
          <a:endParaRPr lang="en-US"/>
        </a:p>
      </dgm:t>
    </dgm:pt>
    <dgm:pt modelId="{D1E66EBD-1FF9-4509-817D-A68ED1E40B9B}" type="pres">
      <dgm:prSet presAssocID="{21B26DCE-7D35-4925-8688-71A3E3B3F801}" presName="Name0" presStyleCnt="0">
        <dgm:presLayoutVars>
          <dgm:dir/>
          <dgm:animLvl val="lvl"/>
          <dgm:resizeHandles val="exact"/>
        </dgm:presLayoutVars>
      </dgm:prSet>
      <dgm:spPr/>
    </dgm:pt>
    <dgm:pt modelId="{F33E9D70-B695-43BF-9F51-9D320BFDC3FA}" type="pres">
      <dgm:prSet presAssocID="{B91E2771-E7EF-46A5-9932-CED0C084952E}" presName="Name8" presStyleCnt="0"/>
      <dgm:spPr/>
    </dgm:pt>
    <dgm:pt modelId="{CCCA399C-FC71-47D1-9CC3-C4CA176A8475}" type="pres">
      <dgm:prSet presAssocID="{B91E2771-E7EF-46A5-9932-CED0C084952E}" presName="level" presStyleLbl="node1" presStyleIdx="0" presStyleCnt="3">
        <dgm:presLayoutVars>
          <dgm:chMax val="1"/>
          <dgm:bulletEnabled val="1"/>
        </dgm:presLayoutVars>
      </dgm:prSet>
      <dgm:spPr/>
    </dgm:pt>
    <dgm:pt modelId="{80C1CA6F-CDAA-4E6A-B71F-681F01C9FD97}" type="pres">
      <dgm:prSet presAssocID="{B91E2771-E7EF-46A5-9932-CED0C084952E}" presName="levelTx" presStyleLbl="revTx" presStyleIdx="0" presStyleCnt="0">
        <dgm:presLayoutVars>
          <dgm:chMax val="1"/>
          <dgm:bulletEnabled val="1"/>
        </dgm:presLayoutVars>
      </dgm:prSet>
      <dgm:spPr/>
    </dgm:pt>
    <dgm:pt modelId="{A1B43EDC-7DB7-414C-B30D-E99E047B438B}" type="pres">
      <dgm:prSet presAssocID="{1D36E537-2BF1-405A-B4CB-6579A850129F}" presName="Name8" presStyleCnt="0"/>
      <dgm:spPr/>
    </dgm:pt>
    <dgm:pt modelId="{F66E7A51-5D90-4287-B1F3-72A7574B3DBE}" type="pres">
      <dgm:prSet presAssocID="{1D36E537-2BF1-405A-B4CB-6579A850129F}" presName="level" presStyleLbl="node1" presStyleIdx="1" presStyleCnt="3" custScaleY="113575" custLinFactNeighborX="-1" custLinFactNeighborY="-666">
        <dgm:presLayoutVars>
          <dgm:chMax val="1"/>
          <dgm:bulletEnabled val="1"/>
        </dgm:presLayoutVars>
      </dgm:prSet>
      <dgm:spPr/>
    </dgm:pt>
    <dgm:pt modelId="{8AEF5EAD-8190-4315-BE64-2C5C97EF13AE}" type="pres">
      <dgm:prSet presAssocID="{1D36E537-2BF1-405A-B4CB-6579A850129F}" presName="levelTx" presStyleLbl="revTx" presStyleIdx="0" presStyleCnt="0">
        <dgm:presLayoutVars>
          <dgm:chMax val="1"/>
          <dgm:bulletEnabled val="1"/>
        </dgm:presLayoutVars>
      </dgm:prSet>
      <dgm:spPr/>
    </dgm:pt>
    <dgm:pt modelId="{96229E41-61D7-4B06-BF34-2D2E9A3471F4}" type="pres">
      <dgm:prSet presAssocID="{2EB9D0B7-CEA3-4AD8-A311-D8EB1A07DAEF}" presName="Name8" presStyleCnt="0"/>
      <dgm:spPr/>
    </dgm:pt>
    <dgm:pt modelId="{96375CA9-111B-475D-95AA-425E3B0C761F}" type="pres">
      <dgm:prSet presAssocID="{2EB9D0B7-CEA3-4AD8-A311-D8EB1A07DAEF}" presName="level" presStyleLbl="node1" presStyleIdx="2" presStyleCnt="3" custLinFactNeighborX="-335" custLinFactNeighborY="-3458">
        <dgm:presLayoutVars>
          <dgm:chMax val="1"/>
          <dgm:bulletEnabled val="1"/>
        </dgm:presLayoutVars>
      </dgm:prSet>
      <dgm:spPr/>
    </dgm:pt>
    <dgm:pt modelId="{CEE8F62B-E3C4-4B34-A33A-528785566A29}" type="pres">
      <dgm:prSet presAssocID="{2EB9D0B7-CEA3-4AD8-A311-D8EB1A07DAEF}" presName="levelTx" presStyleLbl="revTx" presStyleIdx="0" presStyleCnt="0">
        <dgm:presLayoutVars>
          <dgm:chMax val="1"/>
          <dgm:bulletEnabled val="1"/>
        </dgm:presLayoutVars>
      </dgm:prSet>
      <dgm:spPr/>
    </dgm:pt>
  </dgm:ptLst>
  <dgm:cxnLst>
    <dgm:cxn modelId="{2FDEE41A-51D8-4173-9DB1-23CF7F44BC03}" type="presOf" srcId="{B91E2771-E7EF-46A5-9932-CED0C084952E}" destId="{CCCA399C-FC71-47D1-9CC3-C4CA176A8475}" srcOrd="0" destOrd="0" presId="urn:microsoft.com/office/officeart/2005/8/layout/pyramid1"/>
    <dgm:cxn modelId="{1EE7E81E-3C3B-4494-BF89-5DE7B709632D}" srcId="{21B26DCE-7D35-4925-8688-71A3E3B3F801}" destId="{B91E2771-E7EF-46A5-9932-CED0C084952E}" srcOrd="0" destOrd="0" parTransId="{133B3C79-19EF-4941-9DC4-328E6EC3C0CA}" sibTransId="{4319FB31-BD7A-4C33-897A-9F13E997069A}"/>
    <dgm:cxn modelId="{D553CF40-1EC5-46E8-8E46-C3AAAAEEB9B4}" srcId="{21B26DCE-7D35-4925-8688-71A3E3B3F801}" destId="{2EB9D0B7-CEA3-4AD8-A311-D8EB1A07DAEF}" srcOrd="2" destOrd="0" parTransId="{E12BAAA7-B2E1-411A-A82C-F7363574F835}" sibTransId="{7D53CFF3-5969-45C1-949C-C7AE52C4716D}"/>
    <dgm:cxn modelId="{0A4C255F-7452-4770-8F7B-2FACB2F9A94A}" type="presOf" srcId="{1D36E537-2BF1-405A-B4CB-6579A850129F}" destId="{8AEF5EAD-8190-4315-BE64-2C5C97EF13AE}" srcOrd="1" destOrd="0" presId="urn:microsoft.com/office/officeart/2005/8/layout/pyramid1"/>
    <dgm:cxn modelId="{548EE96B-3725-4C31-A767-31BF92F1258D}" type="presOf" srcId="{2EB9D0B7-CEA3-4AD8-A311-D8EB1A07DAEF}" destId="{CEE8F62B-E3C4-4B34-A33A-528785566A29}" srcOrd="1" destOrd="0" presId="urn:microsoft.com/office/officeart/2005/8/layout/pyramid1"/>
    <dgm:cxn modelId="{68D3D9C5-A618-417F-BDA8-4F3D2DFEEA70}" type="presOf" srcId="{B91E2771-E7EF-46A5-9932-CED0C084952E}" destId="{80C1CA6F-CDAA-4E6A-B71F-681F01C9FD97}" srcOrd="1" destOrd="0" presId="urn:microsoft.com/office/officeart/2005/8/layout/pyramid1"/>
    <dgm:cxn modelId="{9EF353C9-70C5-4434-A045-56720833812E}" type="presOf" srcId="{21B26DCE-7D35-4925-8688-71A3E3B3F801}" destId="{D1E66EBD-1FF9-4509-817D-A68ED1E40B9B}" srcOrd="0" destOrd="0" presId="urn:microsoft.com/office/officeart/2005/8/layout/pyramid1"/>
    <dgm:cxn modelId="{47EBE0CC-9A7A-4AB6-BD75-495141FB7717}" srcId="{21B26DCE-7D35-4925-8688-71A3E3B3F801}" destId="{1D36E537-2BF1-405A-B4CB-6579A850129F}" srcOrd="1" destOrd="0" parTransId="{68E0D9BA-24B8-412B-AE4C-837E0B8660EC}" sibTransId="{B7C32BC3-7B4F-4865-A20A-121B822E8F7A}"/>
    <dgm:cxn modelId="{E39914DF-634C-49F9-AF6A-E1739DF1392C}" type="presOf" srcId="{1D36E537-2BF1-405A-B4CB-6579A850129F}" destId="{F66E7A51-5D90-4287-B1F3-72A7574B3DBE}" srcOrd="0" destOrd="0" presId="urn:microsoft.com/office/officeart/2005/8/layout/pyramid1"/>
    <dgm:cxn modelId="{0B342BE8-5EF4-4849-AF53-07FD818338C1}" type="presOf" srcId="{2EB9D0B7-CEA3-4AD8-A311-D8EB1A07DAEF}" destId="{96375CA9-111B-475D-95AA-425E3B0C761F}" srcOrd="0" destOrd="0" presId="urn:microsoft.com/office/officeart/2005/8/layout/pyramid1"/>
    <dgm:cxn modelId="{E12651E3-43E3-4DA8-A8C2-E8A944CCC63E}" type="presParOf" srcId="{D1E66EBD-1FF9-4509-817D-A68ED1E40B9B}" destId="{F33E9D70-B695-43BF-9F51-9D320BFDC3FA}" srcOrd="0" destOrd="0" presId="urn:microsoft.com/office/officeart/2005/8/layout/pyramid1"/>
    <dgm:cxn modelId="{012DE226-1944-43CD-B6A5-56D883F99171}" type="presParOf" srcId="{F33E9D70-B695-43BF-9F51-9D320BFDC3FA}" destId="{CCCA399C-FC71-47D1-9CC3-C4CA176A8475}" srcOrd="0" destOrd="0" presId="urn:microsoft.com/office/officeart/2005/8/layout/pyramid1"/>
    <dgm:cxn modelId="{BD7DB4A9-EEF5-44A5-9469-EF75864282BE}" type="presParOf" srcId="{F33E9D70-B695-43BF-9F51-9D320BFDC3FA}" destId="{80C1CA6F-CDAA-4E6A-B71F-681F01C9FD97}" srcOrd="1" destOrd="0" presId="urn:microsoft.com/office/officeart/2005/8/layout/pyramid1"/>
    <dgm:cxn modelId="{C0C66A9A-FACE-49DF-9280-884086ADE759}" type="presParOf" srcId="{D1E66EBD-1FF9-4509-817D-A68ED1E40B9B}" destId="{A1B43EDC-7DB7-414C-B30D-E99E047B438B}" srcOrd="1" destOrd="0" presId="urn:microsoft.com/office/officeart/2005/8/layout/pyramid1"/>
    <dgm:cxn modelId="{F981983C-3C0A-4348-ADCF-342DBF78AB19}" type="presParOf" srcId="{A1B43EDC-7DB7-414C-B30D-E99E047B438B}" destId="{F66E7A51-5D90-4287-B1F3-72A7574B3DBE}" srcOrd="0" destOrd="0" presId="urn:microsoft.com/office/officeart/2005/8/layout/pyramid1"/>
    <dgm:cxn modelId="{205D1B8C-432E-470F-9CAC-7CA83ADA7AC2}" type="presParOf" srcId="{A1B43EDC-7DB7-414C-B30D-E99E047B438B}" destId="{8AEF5EAD-8190-4315-BE64-2C5C97EF13AE}" srcOrd="1" destOrd="0" presId="urn:microsoft.com/office/officeart/2005/8/layout/pyramid1"/>
    <dgm:cxn modelId="{E3710148-90D7-415F-AC72-D3C24E1FC940}" type="presParOf" srcId="{D1E66EBD-1FF9-4509-817D-A68ED1E40B9B}" destId="{96229E41-61D7-4B06-BF34-2D2E9A3471F4}" srcOrd="2" destOrd="0" presId="urn:microsoft.com/office/officeart/2005/8/layout/pyramid1"/>
    <dgm:cxn modelId="{DC6FEDA0-A256-4DD0-BBFE-623FC836E90D}" type="presParOf" srcId="{96229E41-61D7-4B06-BF34-2D2E9A3471F4}" destId="{96375CA9-111B-475D-95AA-425E3B0C761F}" srcOrd="0" destOrd="0" presId="urn:microsoft.com/office/officeart/2005/8/layout/pyramid1"/>
    <dgm:cxn modelId="{94FA5331-CE4F-4078-BDD8-5CDBAC2FA54B}" type="presParOf" srcId="{96229E41-61D7-4B06-BF34-2D2E9A3471F4}" destId="{CEE8F62B-E3C4-4B34-A33A-528785566A2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A399C-FC71-47D1-9CC3-C4CA176A8475}">
      <dsp:nvSpPr>
        <dsp:cNvPr id="0" name=""/>
        <dsp:cNvSpPr/>
      </dsp:nvSpPr>
      <dsp:spPr>
        <a:xfrm>
          <a:off x="3257666" y="0"/>
          <a:ext cx="3050607" cy="1573307"/>
        </a:xfrm>
        <a:prstGeom prst="trapezoid">
          <a:avLst>
            <a:gd name="adj" fmla="val 96949"/>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t>$1,100</a:t>
          </a:r>
        </a:p>
      </dsp:txBody>
      <dsp:txXfrm>
        <a:off x="3257666" y="0"/>
        <a:ext cx="3050607" cy="1573307"/>
      </dsp:txXfrm>
    </dsp:sp>
    <dsp:sp modelId="{F66E7A51-5D90-4287-B1F3-72A7574B3DBE}">
      <dsp:nvSpPr>
        <dsp:cNvPr id="0" name=""/>
        <dsp:cNvSpPr/>
      </dsp:nvSpPr>
      <dsp:spPr>
        <a:xfrm>
          <a:off x="1525238" y="1562828"/>
          <a:ext cx="6515333" cy="1786883"/>
        </a:xfrm>
        <a:prstGeom prst="trapezoid">
          <a:avLst>
            <a:gd name="adj" fmla="val 96949"/>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$3,300</a:t>
          </a:r>
        </a:p>
      </dsp:txBody>
      <dsp:txXfrm>
        <a:off x="2665421" y="1562828"/>
        <a:ext cx="4234967" cy="1786883"/>
      </dsp:txXfrm>
    </dsp:sp>
    <dsp:sp modelId="{96375CA9-111B-475D-95AA-425E3B0C761F}">
      <dsp:nvSpPr>
        <dsp:cNvPr id="0" name=""/>
        <dsp:cNvSpPr/>
      </dsp:nvSpPr>
      <dsp:spPr>
        <a:xfrm>
          <a:off x="0" y="3305785"/>
          <a:ext cx="9565940" cy="1573307"/>
        </a:xfrm>
        <a:prstGeom prst="trapezoid">
          <a:avLst>
            <a:gd name="adj" fmla="val 96949"/>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3200400">
            <a:lnSpc>
              <a:spcPct val="90000"/>
            </a:lnSpc>
            <a:spcBef>
              <a:spcPct val="0"/>
            </a:spcBef>
            <a:spcAft>
              <a:spcPct val="35000"/>
            </a:spcAft>
            <a:buNone/>
          </a:pPr>
          <a:r>
            <a:rPr lang="en-US" sz="7200" kern="1200"/>
            <a:t>$1,204,500</a:t>
          </a:r>
        </a:p>
      </dsp:txBody>
      <dsp:txXfrm>
        <a:off x="1674039" y="3305785"/>
        <a:ext cx="6217861" cy="15733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0.0571</cdr:x>
      <cdr:y>0.17872</cdr:y>
    </cdr:from>
    <cdr:to>
      <cdr:x>0.09773</cdr:x>
      <cdr:y>0.28189</cdr:y>
    </cdr:to>
    <cdr:sp macro="" textlink="">
      <cdr:nvSpPr>
        <cdr:cNvPr id="2" name="Cross 1">
          <a:extLst xmlns:a="http://schemas.openxmlformats.org/drawingml/2006/main">
            <a:ext uri="{FF2B5EF4-FFF2-40B4-BE49-F238E27FC236}">
              <a16:creationId xmlns:a16="http://schemas.microsoft.com/office/drawing/2014/main" id="{D8E0A816-01C6-4626-B323-7085EDF41F71}"/>
            </a:ext>
          </a:extLst>
        </cdr:cNvPr>
        <cdr:cNvSpPr/>
      </cdr:nvSpPr>
      <cdr:spPr>
        <a:xfrm xmlns:a="http://schemas.openxmlformats.org/drawingml/2006/main" rot="2660166">
          <a:off x="613568" y="736817"/>
          <a:ext cx="436606" cy="425351"/>
        </a:xfrm>
        <a:prstGeom xmlns:a="http://schemas.openxmlformats.org/drawingml/2006/main" prst="plus">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0.25547</cdr:x>
      <cdr:y>0.18377</cdr:y>
    </cdr:from>
    <cdr:to>
      <cdr:x>0.2961</cdr:x>
      <cdr:y>0.28694</cdr:y>
    </cdr:to>
    <cdr:sp macro="" textlink="">
      <cdr:nvSpPr>
        <cdr:cNvPr id="3" name="Cross 2">
          <a:extLst xmlns:a="http://schemas.openxmlformats.org/drawingml/2006/main">
            <a:ext uri="{FF2B5EF4-FFF2-40B4-BE49-F238E27FC236}">
              <a16:creationId xmlns:a16="http://schemas.microsoft.com/office/drawing/2014/main" id="{3B2E639B-4A69-4C29-AE58-AEE68F4CF105}"/>
            </a:ext>
          </a:extLst>
        </cdr:cNvPr>
        <cdr:cNvSpPr/>
      </cdr:nvSpPr>
      <cdr:spPr>
        <a:xfrm xmlns:a="http://schemas.openxmlformats.org/drawingml/2006/main" rot="2660166">
          <a:off x="2827824" y="822506"/>
          <a:ext cx="449762" cy="461767"/>
        </a:xfrm>
        <a:prstGeom xmlns:a="http://schemas.openxmlformats.org/drawingml/2006/main" prst="plus">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0.91948</cdr:x>
      <cdr:y>0.44841</cdr:y>
    </cdr:from>
    <cdr:to>
      <cdr:x>0.96011</cdr:x>
      <cdr:y>0.55159</cdr:y>
    </cdr:to>
    <cdr:sp macro="" textlink="">
      <cdr:nvSpPr>
        <cdr:cNvPr id="4" name="Cross 3">
          <a:extLst xmlns:a="http://schemas.openxmlformats.org/drawingml/2006/main">
            <a:ext uri="{FF2B5EF4-FFF2-40B4-BE49-F238E27FC236}">
              <a16:creationId xmlns:a16="http://schemas.microsoft.com/office/drawing/2014/main" id="{04F3623F-59BE-4042-BCAE-8095413DCF5E}"/>
            </a:ext>
          </a:extLst>
        </cdr:cNvPr>
        <cdr:cNvSpPr/>
      </cdr:nvSpPr>
      <cdr:spPr>
        <a:xfrm xmlns:a="http://schemas.openxmlformats.org/drawingml/2006/main" rot="2660166">
          <a:off x="10177780" y="2006989"/>
          <a:ext cx="449762" cy="461767"/>
        </a:xfrm>
        <a:prstGeom xmlns:a="http://schemas.openxmlformats.org/drawingml/2006/main" prst="plus">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5EE0F-B094-4C2B-BB42-28BFCF39FC65}" type="datetimeFigureOut">
              <a:rPr lang="en-US" smtClean="0"/>
              <a:t>12/16/2017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83D5A-2EE3-475F-818E-046E6FB97F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a title. Replace the VWS logo with your logo.  You can also place an </a:t>
            </a:r>
            <a:r>
              <a:rPr lang="en-US" baseline="0" dirty="0"/>
              <a:t> image of your department on this page. You can select a design by clicking on the design tab. This will show you a series of PowerPoint pre-designed tabs. We recommend you stick to a simple, clean and professional design.</a:t>
            </a:r>
          </a:p>
          <a:p>
            <a:endParaRPr lang="en-US" dirty="0">
              <a:latin typeface="+mn-lt"/>
            </a:endParaRPr>
          </a:p>
          <a:p>
            <a:r>
              <a:rPr lang="en-US" dirty="0">
                <a:latin typeface="+mn-lt"/>
              </a:rPr>
              <a:t>To change the images:</a:t>
            </a:r>
          </a:p>
          <a:p>
            <a:pPr marL="228600" indent="-228600">
              <a:buAutoNum type="arabicPeriod"/>
            </a:pPr>
            <a:r>
              <a:rPr lang="en-US" dirty="0">
                <a:latin typeface="+mn-lt"/>
              </a:rPr>
              <a:t>Right click on the image</a:t>
            </a:r>
          </a:p>
          <a:p>
            <a:pPr marL="228600" indent="-228600">
              <a:buAutoNum type="arabicPeriod"/>
            </a:pPr>
            <a:r>
              <a:rPr lang="en-US" dirty="0">
                <a:latin typeface="+mn-lt"/>
              </a:rPr>
              <a:t>Place your cursor over </a:t>
            </a:r>
            <a:r>
              <a:rPr lang="en-US" i="1" dirty="0">
                <a:latin typeface="+mn-lt"/>
              </a:rPr>
              <a:t>Change Picture</a:t>
            </a:r>
          </a:p>
          <a:p>
            <a:pPr marL="228600" indent="-228600">
              <a:buAutoNum type="arabicPeriod"/>
            </a:pPr>
            <a:r>
              <a:rPr lang="en-US" i="0" dirty="0">
                <a:latin typeface="+mn-lt"/>
              </a:rPr>
              <a:t>Select </a:t>
            </a:r>
            <a:r>
              <a:rPr lang="en-US" i="1" dirty="0">
                <a:latin typeface="+mn-lt"/>
              </a:rPr>
              <a:t>From a File</a:t>
            </a:r>
          </a:p>
          <a:p>
            <a:pPr marL="228600" indent="-228600">
              <a:buAutoNum type="arabicPeriod"/>
            </a:pPr>
            <a:r>
              <a:rPr lang="en-US" i="0" dirty="0">
                <a:latin typeface="+mn-lt"/>
              </a:rPr>
              <a:t>Select your image from your files</a:t>
            </a:r>
          </a:p>
          <a:p>
            <a:pPr marL="228600" indent="-228600">
              <a:buAutoNum type="arabicPeriod"/>
            </a:pPr>
            <a:r>
              <a:rPr lang="en-US" i="0" dirty="0">
                <a:latin typeface="+mn-lt"/>
              </a:rPr>
              <a:t>Select Insert</a:t>
            </a:r>
          </a:p>
          <a:p>
            <a:pPr marL="0" indent="0">
              <a:buNone/>
            </a:pPr>
            <a:endParaRPr lang="en-US" i="0" dirty="0">
              <a:latin typeface="+mn-lt"/>
            </a:endParaRPr>
          </a:p>
          <a:p>
            <a:pPr marL="0" indent="0">
              <a:buNone/>
            </a:pPr>
            <a:r>
              <a:rPr lang="en-US" i="0" dirty="0">
                <a:latin typeface="+mn-lt"/>
              </a:rPr>
              <a:t>To move an image:</a:t>
            </a:r>
          </a:p>
          <a:p>
            <a:pPr marL="228600" indent="-228600">
              <a:buAutoNum type="arabicPeriod"/>
            </a:pPr>
            <a:r>
              <a:rPr lang="en-US" i="0" dirty="0">
                <a:latin typeface="+mn-lt"/>
              </a:rPr>
              <a:t>Click and hold the image</a:t>
            </a:r>
          </a:p>
          <a:p>
            <a:pPr marL="228600" indent="-228600">
              <a:buAutoNum type="arabicPeriod"/>
            </a:pPr>
            <a:r>
              <a:rPr lang="en-US" i="0" dirty="0">
                <a:latin typeface="+mn-lt"/>
              </a:rPr>
              <a:t>Move the image to desired location</a:t>
            </a:r>
          </a:p>
          <a:p>
            <a:pPr marL="0" indent="0">
              <a:buNone/>
            </a:pPr>
            <a:endParaRPr lang="en-US" i="0" dirty="0">
              <a:latin typeface="+mn-lt"/>
            </a:endParaRPr>
          </a:p>
          <a:p>
            <a:pPr marL="0" indent="0">
              <a:buNone/>
            </a:pPr>
            <a:r>
              <a:rPr lang="en-US" i="0" dirty="0">
                <a:latin typeface="+mn-lt"/>
              </a:rPr>
              <a:t>To resize an image:</a:t>
            </a:r>
          </a:p>
          <a:p>
            <a:pPr marL="228600" indent="-228600">
              <a:buAutoNum type="arabicPeriod"/>
            </a:pPr>
            <a:r>
              <a:rPr lang="en-US" i="0" dirty="0">
                <a:latin typeface="+mn-lt"/>
              </a:rPr>
              <a:t>Click the image</a:t>
            </a:r>
          </a:p>
          <a:p>
            <a:pPr marL="228600" indent="-228600">
              <a:buAutoNum type="arabicPeriod"/>
            </a:pPr>
            <a:r>
              <a:rPr lang="en-US" i="0" dirty="0">
                <a:latin typeface="+mn-lt"/>
              </a:rPr>
              <a:t>Place your cursor over the dots on the edge of the image</a:t>
            </a:r>
          </a:p>
          <a:p>
            <a:pPr marL="228600" indent="-228600">
              <a:buAutoNum type="arabicPeriod"/>
            </a:pPr>
            <a:r>
              <a:rPr lang="en-US" i="0" dirty="0">
                <a:latin typeface="+mn-lt"/>
              </a:rPr>
              <a:t>Click and drag to the desired size</a:t>
            </a:r>
          </a:p>
          <a:p>
            <a:endParaRPr lang="en-US" dirty="0"/>
          </a:p>
        </p:txBody>
      </p:sp>
      <p:sp>
        <p:nvSpPr>
          <p:cNvPr id="4" name="Slide Number Placeholder 3"/>
          <p:cNvSpPr>
            <a:spLocks noGrp="1"/>
          </p:cNvSpPr>
          <p:nvPr>
            <p:ph type="sldNum" sz="quarter" idx="10"/>
          </p:nvPr>
        </p:nvSpPr>
        <p:spPr/>
        <p:txBody>
          <a:bodyPr/>
          <a:lstStyle/>
          <a:p>
            <a:fld id="{22683D5A-2EE3-475F-818E-046E6FB97FBC}" type="slidenum">
              <a:rPr lang="en-US" smtClean="0"/>
              <a:t>1</a:t>
            </a:fld>
            <a:endParaRPr lang="en-US"/>
          </a:p>
        </p:txBody>
      </p:sp>
    </p:spTree>
    <p:extLst>
      <p:ext uri="{BB962C8B-B14F-4D97-AF65-F5344CB8AC3E}">
        <p14:creationId xmlns:p14="http://schemas.microsoft.com/office/powerpoint/2010/main" val="146793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the information to</a:t>
            </a:r>
            <a:r>
              <a:rPr lang="en-US" baseline="0"/>
              <a:t> match your department. Add a photo of your personnel to make it more relatable.</a:t>
            </a:r>
            <a:endParaRPr lang="en-US"/>
          </a:p>
        </p:txBody>
      </p:sp>
      <p:sp>
        <p:nvSpPr>
          <p:cNvPr id="4" name="Slide Number Placeholder 3"/>
          <p:cNvSpPr>
            <a:spLocks noGrp="1"/>
          </p:cNvSpPr>
          <p:nvPr>
            <p:ph type="sldNum" sz="quarter" idx="10"/>
          </p:nvPr>
        </p:nvSpPr>
        <p:spPr/>
        <p:txBody>
          <a:bodyPr/>
          <a:lstStyle/>
          <a:p>
            <a:fld id="{22683D5A-2EE3-475F-818E-046E6FB97FBC}" type="slidenum">
              <a:rPr lang="en-US" smtClean="0"/>
              <a:t>10</a:t>
            </a:fld>
            <a:endParaRPr lang="en-US"/>
          </a:p>
        </p:txBody>
      </p:sp>
    </p:spTree>
    <p:extLst>
      <p:ext uri="{BB962C8B-B14F-4D97-AF65-F5344CB8AC3E}">
        <p14:creationId xmlns:p14="http://schemas.microsoft.com/office/powerpoint/2010/main" val="3177663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683D5A-2EE3-475F-818E-046E6FB97FBC}" type="slidenum">
              <a:rPr lang="en-US" smtClean="0"/>
              <a:t>11</a:t>
            </a:fld>
            <a:endParaRPr lang="en-US"/>
          </a:p>
        </p:txBody>
      </p:sp>
    </p:spTree>
    <p:extLst>
      <p:ext uri="{BB962C8B-B14F-4D97-AF65-F5344CB8AC3E}">
        <p14:creationId xmlns:p14="http://schemas.microsoft.com/office/powerpoint/2010/main" val="2323698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683D5A-2EE3-475F-818E-046E6FB97FBC}" type="slidenum">
              <a:rPr lang="en-US" smtClean="0"/>
              <a:t>14</a:t>
            </a:fld>
            <a:endParaRPr lang="en-US"/>
          </a:p>
        </p:txBody>
      </p:sp>
    </p:spTree>
    <p:extLst>
      <p:ext uri="{BB962C8B-B14F-4D97-AF65-F5344CB8AC3E}">
        <p14:creationId xmlns:p14="http://schemas.microsoft.com/office/powerpoint/2010/main" val="2841283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a:t>
            </a:r>
            <a:r>
              <a:rPr lang="en-US" baseline="0" dirty="0"/>
              <a:t> pictures on this slide with local fires. Explain that these incidents require mutual aid to safely and effectively be run.</a:t>
            </a:r>
          </a:p>
          <a:p>
            <a:r>
              <a:rPr lang="en-US" dirty="0">
                <a:latin typeface="+mn-lt"/>
              </a:rPr>
              <a:t>To change the images:</a:t>
            </a:r>
          </a:p>
          <a:p>
            <a:pPr marL="228600" indent="-228600">
              <a:buAutoNum type="arabicPeriod"/>
            </a:pPr>
            <a:r>
              <a:rPr lang="en-US" dirty="0">
                <a:latin typeface="+mn-lt"/>
              </a:rPr>
              <a:t>Right click on the image</a:t>
            </a:r>
          </a:p>
          <a:p>
            <a:pPr marL="228600" indent="-228600">
              <a:buAutoNum type="arabicPeriod"/>
            </a:pPr>
            <a:r>
              <a:rPr lang="en-US" dirty="0">
                <a:latin typeface="+mn-lt"/>
              </a:rPr>
              <a:t>Place your cursor over </a:t>
            </a:r>
            <a:r>
              <a:rPr lang="en-US" i="1" dirty="0">
                <a:latin typeface="+mn-lt"/>
              </a:rPr>
              <a:t>Change Picture</a:t>
            </a:r>
          </a:p>
          <a:p>
            <a:pPr marL="228600" indent="-228600">
              <a:buAutoNum type="arabicPeriod"/>
            </a:pPr>
            <a:r>
              <a:rPr lang="en-US" i="0" dirty="0">
                <a:latin typeface="+mn-lt"/>
              </a:rPr>
              <a:t>Select </a:t>
            </a:r>
            <a:r>
              <a:rPr lang="en-US" i="1" dirty="0">
                <a:latin typeface="+mn-lt"/>
              </a:rPr>
              <a:t>From a File</a:t>
            </a:r>
          </a:p>
          <a:p>
            <a:pPr marL="228600" indent="-228600">
              <a:buAutoNum type="arabicPeriod"/>
            </a:pPr>
            <a:r>
              <a:rPr lang="en-US" i="0" dirty="0">
                <a:latin typeface="+mn-lt"/>
              </a:rPr>
              <a:t>Select your image from your files</a:t>
            </a:r>
          </a:p>
          <a:p>
            <a:pPr marL="228600" indent="-228600">
              <a:buAutoNum type="arabicPeriod"/>
            </a:pPr>
            <a:r>
              <a:rPr lang="en-US" i="0" dirty="0">
                <a:latin typeface="+mn-lt"/>
              </a:rPr>
              <a:t>Select Insert</a:t>
            </a:r>
          </a:p>
          <a:p>
            <a:pPr marL="0" indent="0">
              <a:buNone/>
            </a:pPr>
            <a:endParaRPr lang="en-US" i="0" dirty="0">
              <a:latin typeface="+mn-lt"/>
            </a:endParaRPr>
          </a:p>
          <a:p>
            <a:pPr marL="0" indent="0">
              <a:buNone/>
            </a:pPr>
            <a:r>
              <a:rPr lang="en-US" i="0" dirty="0">
                <a:latin typeface="+mn-lt"/>
              </a:rPr>
              <a:t>To move an image:</a:t>
            </a:r>
          </a:p>
          <a:p>
            <a:pPr marL="228600" indent="-228600">
              <a:buAutoNum type="arabicPeriod"/>
            </a:pPr>
            <a:r>
              <a:rPr lang="en-US" i="0" dirty="0">
                <a:latin typeface="+mn-lt"/>
              </a:rPr>
              <a:t>Click and hold the image</a:t>
            </a:r>
          </a:p>
          <a:p>
            <a:pPr marL="228600" indent="-228600">
              <a:buAutoNum type="arabicPeriod"/>
            </a:pPr>
            <a:r>
              <a:rPr lang="en-US" i="0" dirty="0">
                <a:latin typeface="+mn-lt"/>
              </a:rPr>
              <a:t>Move the image to desired location</a:t>
            </a:r>
          </a:p>
          <a:p>
            <a:pPr marL="0" indent="0">
              <a:buNone/>
            </a:pPr>
            <a:endParaRPr lang="en-US" i="0" dirty="0">
              <a:latin typeface="+mn-lt"/>
            </a:endParaRPr>
          </a:p>
          <a:p>
            <a:pPr marL="0" indent="0">
              <a:buNone/>
            </a:pPr>
            <a:r>
              <a:rPr lang="en-US" i="0" dirty="0">
                <a:latin typeface="+mn-lt"/>
              </a:rPr>
              <a:t>To resize an image:</a:t>
            </a:r>
          </a:p>
          <a:p>
            <a:pPr marL="228600" indent="-228600">
              <a:buAutoNum type="arabicPeriod"/>
            </a:pPr>
            <a:r>
              <a:rPr lang="en-US" i="0" dirty="0">
                <a:latin typeface="+mn-lt"/>
              </a:rPr>
              <a:t>Click the image</a:t>
            </a:r>
          </a:p>
          <a:p>
            <a:pPr marL="228600" indent="-228600">
              <a:buAutoNum type="arabicPeriod"/>
            </a:pPr>
            <a:r>
              <a:rPr lang="en-US" i="0" dirty="0">
                <a:latin typeface="+mn-lt"/>
              </a:rPr>
              <a:t>Place your cursor over the dots on the edge of the image</a:t>
            </a:r>
          </a:p>
          <a:p>
            <a:pPr marL="228600" indent="-228600">
              <a:buAutoNum type="arabicPeriod"/>
            </a:pPr>
            <a:r>
              <a:rPr lang="en-US" i="0" dirty="0">
                <a:latin typeface="+mn-lt"/>
              </a:rPr>
              <a:t>Click and drag to the desired size</a:t>
            </a:r>
          </a:p>
          <a:p>
            <a:endParaRPr lang="en-US" dirty="0"/>
          </a:p>
        </p:txBody>
      </p:sp>
      <p:sp>
        <p:nvSpPr>
          <p:cNvPr id="4" name="Slide Number Placeholder 3"/>
          <p:cNvSpPr>
            <a:spLocks noGrp="1"/>
          </p:cNvSpPr>
          <p:nvPr>
            <p:ph type="sldNum" sz="quarter" idx="10"/>
          </p:nvPr>
        </p:nvSpPr>
        <p:spPr/>
        <p:txBody>
          <a:bodyPr/>
          <a:lstStyle/>
          <a:p>
            <a:fld id="{22683D5A-2EE3-475F-818E-046E6FB97FBC}" type="slidenum">
              <a:rPr lang="en-US" smtClean="0"/>
              <a:t>15</a:t>
            </a:fld>
            <a:endParaRPr lang="en-US"/>
          </a:p>
        </p:txBody>
      </p:sp>
    </p:spTree>
    <p:extLst>
      <p:ext uri="{BB962C8B-B14F-4D97-AF65-F5344CB8AC3E}">
        <p14:creationId xmlns:p14="http://schemas.microsoft.com/office/powerpoint/2010/main" val="3432120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Creative show them what your response ideally should be.</a:t>
            </a:r>
          </a:p>
        </p:txBody>
      </p:sp>
      <p:sp>
        <p:nvSpPr>
          <p:cNvPr id="4" name="Slide Number Placeholder 3"/>
          <p:cNvSpPr>
            <a:spLocks noGrp="1"/>
          </p:cNvSpPr>
          <p:nvPr>
            <p:ph type="sldNum" sz="quarter" idx="10"/>
          </p:nvPr>
        </p:nvSpPr>
        <p:spPr/>
        <p:txBody>
          <a:bodyPr/>
          <a:lstStyle/>
          <a:p>
            <a:fld id="{22683D5A-2EE3-475F-818E-046E6FB97FBC}" type="slidenum">
              <a:rPr lang="en-US" smtClean="0"/>
              <a:t>16</a:t>
            </a:fld>
            <a:endParaRPr lang="en-US"/>
          </a:p>
        </p:txBody>
      </p:sp>
    </p:spTree>
    <p:extLst>
      <p:ext uri="{BB962C8B-B14F-4D97-AF65-F5344CB8AC3E}">
        <p14:creationId xmlns:p14="http://schemas.microsoft.com/office/powerpoint/2010/main" val="917440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it is. Cover up the image by moving and tilting the white boxes on the above slide to show what you actually have on scene within 8 minutes. Explain why you have this and what their role is. (Make sure you remove the black outlines when you are done re-arranging.)</a:t>
            </a:r>
          </a:p>
          <a:p>
            <a:endParaRPr lang="en-US" dirty="0">
              <a:latin typeface="Calibri"/>
            </a:endParaRPr>
          </a:p>
          <a:p>
            <a:pPr marL="0" indent="0">
              <a:buNone/>
            </a:pPr>
            <a:r>
              <a:rPr lang="en-US" i="0" dirty="0">
                <a:latin typeface="+mn-lt"/>
              </a:rPr>
              <a:t>To move a white box:</a:t>
            </a:r>
          </a:p>
          <a:p>
            <a:pPr marL="228600" indent="-228600">
              <a:buAutoNum type="arabicPeriod"/>
            </a:pPr>
            <a:r>
              <a:rPr lang="en-US" i="0" dirty="0">
                <a:latin typeface="+mn-lt"/>
              </a:rPr>
              <a:t>Click and hold the image</a:t>
            </a:r>
          </a:p>
          <a:p>
            <a:pPr marL="228600" indent="-228600">
              <a:buAutoNum type="arabicPeriod"/>
            </a:pPr>
            <a:r>
              <a:rPr lang="en-US" i="0" dirty="0">
                <a:latin typeface="+mn-lt"/>
              </a:rPr>
              <a:t>Move the image to desired location</a:t>
            </a:r>
          </a:p>
          <a:p>
            <a:pPr marL="0" indent="0">
              <a:buNone/>
            </a:pPr>
            <a:endParaRPr lang="en-US" i="0" dirty="0">
              <a:latin typeface="+mn-lt"/>
            </a:endParaRPr>
          </a:p>
          <a:p>
            <a:pPr marL="0" indent="0">
              <a:buNone/>
            </a:pPr>
            <a:r>
              <a:rPr lang="en-US" i="0" dirty="0">
                <a:latin typeface="+mn-lt"/>
              </a:rPr>
              <a:t>To resize an image:</a:t>
            </a:r>
          </a:p>
          <a:p>
            <a:pPr marL="228600" indent="-228600">
              <a:buAutoNum type="arabicPeriod"/>
            </a:pPr>
            <a:r>
              <a:rPr lang="en-US" i="0" dirty="0">
                <a:latin typeface="+mn-lt"/>
              </a:rPr>
              <a:t>Click the image</a:t>
            </a:r>
          </a:p>
          <a:p>
            <a:pPr marL="228600" indent="-228600">
              <a:buAutoNum type="arabicPeriod"/>
            </a:pPr>
            <a:r>
              <a:rPr lang="en-US" i="0" dirty="0">
                <a:latin typeface="+mn-lt"/>
              </a:rPr>
              <a:t>Place your cursor over the dots on the edge of the image</a:t>
            </a:r>
          </a:p>
          <a:p>
            <a:pPr marL="228600" indent="-228600">
              <a:buAutoNum type="arabicPeriod"/>
            </a:pPr>
            <a:r>
              <a:rPr lang="en-US" i="0" dirty="0">
                <a:latin typeface="+mn-lt"/>
              </a:rPr>
              <a:t>Click and drag to the desired size</a:t>
            </a:r>
          </a:p>
          <a:p>
            <a:endParaRPr lang="en-US"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make another box: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a box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Press CTRL+C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Press CTRL+V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delete a box: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the box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Press </a:t>
            </a:r>
            <a:r>
              <a:rPr lang="en-US" i="1" dirty="0"/>
              <a:t>Delete</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remove the black outline: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the box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the darkened/highlighted tab labeled </a:t>
            </a:r>
            <a:r>
              <a:rPr lang="en-US" i="1" dirty="0"/>
              <a:t>Format</a:t>
            </a:r>
            <a:r>
              <a:rPr lang="en-US" i="0" dirty="0"/>
              <a:t> at the top of the screen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a:t>
            </a:r>
            <a:r>
              <a:rPr lang="en-US" i="1" dirty="0"/>
              <a:t>Shape Outline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i="0" dirty="0"/>
              <a:t>Click </a:t>
            </a:r>
            <a:r>
              <a:rPr lang="en-US" i="1" dirty="0"/>
              <a:t>No Outline</a:t>
            </a:r>
            <a:endParaRPr lang="en-US" i="0" dirty="0"/>
          </a:p>
          <a:p>
            <a:endParaRPr lang="en-US" dirty="0">
              <a:latin typeface="Calibri"/>
            </a:endParaRPr>
          </a:p>
        </p:txBody>
      </p:sp>
      <p:sp>
        <p:nvSpPr>
          <p:cNvPr id="4" name="Slide Number Placeholder 3"/>
          <p:cNvSpPr>
            <a:spLocks noGrp="1"/>
          </p:cNvSpPr>
          <p:nvPr>
            <p:ph type="sldNum" sz="quarter" idx="10"/>
          </p:nvPr>
        </p:nvSpPr>
        <p:spPr/>
        <p:txBody>
          <a:bodyPr/>
          <a:lstStyle/>
          <a:p>
            <a:fld id="{22683D5A-2EE3-475F-818E-046E6FB97FBC}" type="slidenum">
              <a:rPr lang="en-US" smtClean="0"/>
              <a:t>17</a:t>
            </a:fld>
            <a:endParaRPr lang="en-US"/>
          </a:p>
        </p:txBody>
      </p:sp>
    </p:spTree>
    <p:extLst>
      <p:ext uri="{BB962C8B-B14F-4D97-AF65-F5344CB8AC3E}">
        <p14:creationId xmlns:p14="http://schemas.microsoft.com/office/powerpoint/2010/main" val="142477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Justify What You Need</a:t>
            </a:r>
          </a:p>
          <a:p>
            <a:r>
              <a:rPr lang="en-US" dirty="0"/>
              <a:t>1. State the problem</a:t>
            </a:r>
          </a:p>
          <a:p>
            <a:r>
              <a:rPr lang="en-US" dirty="0"/>
              <a:t>2. Explain why</a:t>
            </a:r>
          </a:p>
          <a:p>
            <a:r>
              <a:rPr lang="en-US" dirty="0"/>
              <a:t>3. Anticipate questions/barriers</a:t>
            </a:r>
          </a:p>
          <a:p>
            <a:r>
              <a:rPr lang="en-US" dirty="0"/>
              <a:t>4. Provide supporting data</a:t>
            </a:r>
          </a:p>
        </p:txBody>
      </p:sp>
      <p:sp>
        <p:nvSpPr>
          <p:cNvPr id="4" name="Slide Number Placeholder 3"/>
          <p:cNvSpPr>
            <a:spLocks noGrp="1"/>
          </p:cNvSpPr>
          <p:nvPr>
            <p:ph type="sldNum" sz="quarter" idx="10"/>
          </p:nvPr>
        </p:nvSpPr>
        <p:spPr/>
        <p:txBody>
          <a:bodyPr/>
          <a:lstStyle/>
          <a:p>
            <a:fld id="{22683D5A-2EE3-475F-818E-046E6FB97FBC}" type="slidenum">
              <a:rPr lang="en-US" smtClean="0"/>
              <a:t>18</a:t>
            </a:fld>
            <a:endParaRPr lang="en-US"/>
          </a:p>
        </p:txBody>
      </p:sp>
    </p:spTree>
    <p:extLst>
      <p:ext uri="{BB962C8B-B14F-4D97-AF65-F5344CB8AC3E}">
        <p14:creationId xmlns:p14="http://schemas.microsoft.com/office/powerpoint/2010/main" val="1342670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683D5A-2EE3-475F-818E-046E6FB97FBC}" type="slidenum">
              <a:rPr lang="en-US" smtClean="0"/>
              <a:t>19</a:t>
            </a:fld>
            <a:endParaRPr lang="en-US"/>
          </a:p>
        </p:txBody>
      </p:sp>
    </p:spTree>
    <p:extLst>
      <p:ext uri="{BB962C8B-B14F-4D97-AF65-F5344CB8AC3E}">
        <p14:creationId xmlns:p14="http://schemas.microsoft.com/office/powerpoint/2010/main" val="1534319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4 to 5 Key Historical points to demonstrate how your department has changed.  Make sure you explain the importance of each year.</a:t>
            </a:r>
          </a:p>
          <a:p>
            <a:r>
              <a:rPr lang="en-US" dirty="0"/>
              <a:t>Recommended Years: </a:t>
            </a:r>
          </a:p>
          <a:p>
            <a:r>
              <a:rPr lang="en-US" dirty="0"/>
              <a:t>Year the Department was Founded </a:t>
            </a:r>
          </a:p>
          <a:p>
            <a:r>
              <a:rPr lang="en-US" dirty="0"/>
              <a:t>Year the Department received first paid member </a:t>
            </a:r>
          </a:p>
          <a:p>
            <a:endParaRPr lang="en-US" dirty="0"/>
          </a:p>
        </p:txBody>
      </p:sp>
      <p:sp>
        <p:nvSpPr>
          <p:cNvPr id="4" name="Slide Number Placeholder 3"/>
          <p:cNvSpPr>
            <a:spLocks noGrp="1"/>
          </p:cNvSpPr>
          <p:nvPr>
            <p:ph type="sldNum" sz="quarter" idx="10"/>
          </p:nvPr>
        </p:nvSpPr>
        <p:spPr/>
        <p:txBody>
          <a:bodyPr/>
          <a:lstStyle/>
          <a:p>
            <a:fld id="{22683D5A-2EE3-475F-818E-046E6FB97FBC}" type="slidenum">
              <a:rPr lang="en-US" smtClean="0"/>
              <a:t>20</a:t>
            </a:fld>
            <a:endParaRPr lang="en-US"/>
          </a:p>
        </p:txBody>
      </p:sp>
    </p:spTree>
    <p:extLst>
      <p:ext uri="{BB962C8B-B14F-4D97-AF65-F5344CB8AC3E}">
        <p14:creationId xmlns:p14="http://schemas.microsoft.com/office/powerpoint/2010/main" val="207596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changes you have made to ensure your department is effective. This may include transitioning to a combination department to ensure fulltime coverage, or it could be additional fundraisers to pay for equipment or training yourselves, it also could be a review of grants you have applied for.</a:t>
            </a:r>
            <a:endParaRPr lang="en-US" dirty="0">
              <a:latin typeface="Calibri"/>
            </a:endParaRPr>
          </a:p>
        </p:txBody>
      </p:sp>
      <p:sp>
        <p:nvSpPr>
          <p:cNvPr id="4" name="Slide Number Placeholder 3"/>
          <p:cNvSpPr>
            <a:spLocks noGrp="1"/>
          </p:cNvSpPr>
          <p:nvPr>
            <p:ph type="sldNum" sz="quarter" idx="10"/>
          </p:nvPr>
        </p:nvSpPr>
        <p:spPr/>
        <p:txBody>
          <a:bodyPr/>
          <a:lstStyle/>
          <a:p>
            <a:fld id="{22683D5A-2EE3-475F-818E-046E6FB97FBC}" type="slidenum">
              <a:rPr lang="en-US" smtClean="0"/>
              <a:t>21</a:t>
            </a:fld>
            <a:endParaRPr lang="en-US"/>
          </a:p>
        </p:txBody>
      </p:sp>
    </p:spTree>
    <p:extLst>
      <p:ext uri="{BB962C8B-B14F-4D97-AF65-F5344CB8AC3E}">
        <p14:creationId xmlns:p14="http://schemas.microsoft.com/office/powerpoint/2010/main" val="407159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consider the following:</a:t>
            </a:r>
          </a:p>
          <a:p>
            <a:r>
              <a:rPr lang="en-US" sz="1200"/>
              <a:t>What does your Council know About the Fire Department?</a:t>
            </a:r>
          </a:p>
          <a:p>
            <a:r>
              <a:rPr lang="en-US" sz="1200"/>
              <a:t>How do they know it?</a:t>
            </a:r>
          </a:p>
          <a:p>
            <a:r>
              <a:rPr lang="en-US" sz="1200"/>
              <a:t>What are their expectations of their fire department?</a:t>
            </a:r>
          </a:p>
          <a:p>
            <a:r>
              <a:rPr lang="en-US" sz="1200"/>
              <a:t>Are they the same as the fire department’s?</a:t>
            </a:r>
          </a:p>
          <a:p>
            <a:r>
              <a:rPr lang="en-US"/>
              <a:t>Make sure you show them what you do – Don’t assume</a:t>
            </a:r>
          </a:p>
          <a:p>
            <a:endParaRPr lang="en-US"/>
          </a:p>
        </p:txBody>
      </p:sp>
      <p:sp>
        <p:nvSpPr>
          <p:cNvPr id="4" name="Slide Number Placeholder 3"/>
          <p:cNvSpPr>
            <a:spLocks noGrp="1"/>
          </p:cNvSpPr>
          <p:nvPr>
            <p:ph type="sldNum" sz="quarter" idx="10"/>
          </p:nvPr>
        </p:nvSpPr>
        <p:spPr/>
        <p:txBody>
          <a:bodyPr/>
          <a:lstStyle/>
          <a:p>
            <a:fld id="{22683D5A-2EE3-475F-818E-046E6FB97FBC}" type="slidenum">
              <a:rPr lang="en-US" smtClean="0"/>
              <a:t>2</a:t>
            </a:fld>
            <a:endParaRPr lang="en-US"/>
          </a:p>
        </p:txBody>
      </p:sp>
    </p:spTree>
    <p:extLst>
      <p:ext uri="{BB962C8B-B14F-4D97-AF65-F5344CB8AC3E}">
        <p14:creationId xmlns:p14="http://schemas.microsoft.com/office/powerpoint/2010/main" val="3923376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chart: </a:t>
            </a:r>
          </a:p>
          <a:p>
            <a:pPr marL="228600" indent="-228600">
              <a:buFont typeface="+mj-lt"/>
              <a:buAutoNum type="arabicPeriod"/>
            </a:pPr>
            <a:r>
              <a:rPr lang="en-US" dirty="0"/>
              <a:t>Click on the Chart </a:t>
            </a:r>
          </a:p>
          <a:p>
            <a:pPr marL="228600" indent="-228600">
              <a:buFont typeface="+mj-lt"/>
              <a:buAutoNum type="arabicPeriod"/>
            </a:pPr>
            <a:r>
              <a:rPr lang="en-US" dirty="0"/>
              <a:t>Click on the darkened/highlighted </a:t>
            </a:r>
            <a:r>
              <a:rPr lang="en-US" i="1" dirty="0"/>
              <a:t>Design</a:t>
            </a:r>
            <a:r>
              <a:rPr lang="en-US" dirty="0"/>
              <a:t> at the top of the screen to the right of view </a:t>
            </a:r>
          </a:p>
          <a:p>
            <a:pPr marL="228600" indent="-228600">
              <a:buFont typeface="+mj-lt"/>
              <a:buAutoNum type="arabicPeriod"/>
            </a:pPr>
            <a:r>
              <a:rPr lang="en-US" dirty="0"/>
              <a:t>Select </a:t>
            </a:r>
            <a:r>
              <a:rPr lang="en-US" i="1" dirty="0"/>
              <a:t>Edit Data</a:t>
            </a:r>
            <a:r>
              <a:rPr lang="en-US" dirty="0"/>
              <a:t> </a:t>
            </a:r>
          </a:p>
          <a:p>
            <a:pPr marL="228600" indent="-228600">
              <a:buFont typeface="+mj-lt"/>
              <a:buAutoNum type="arabicPeriod"/>
            </a:pPr>
            <a:r>
              <a:rPr lang="en-US" dirty="0"/>
              <a:t>Make the appropriate changes </a:t>
            </a:r>
          </a:p>
          <a:p>
            <a:pPr marL="0" indent="0">
              <a:buFont typeface="+mj-lt"/>
              <a:buNone/>
            </a:pPr>
            <a:endParaRPr lang="en-US" dirty="0"/>
          </a:p>
          <a:p>
            <a:r>
              <a:rPr lang="en-US" dirty="0"/>
              <a:t>In some cases, you may need to move a data label or change the color or font.  </a:t>
            </a:r>
          </a:p>
          <a:p>
            <a:r>
              <a:rPr lang="en-US" dirty="0"/>
              <a:t>To move a label: </a:t>
            </a:r>
          </a:p>
          <a:p>
            <a:pPr marL="228600" indent="-228600">
              <a:buFont typeface="+mj-lt"/>
              <a:buAutoNum type="arabicPeriod"/>
            </a:pPr>
            <a:r>
              <a:rPr lang="en-US" dirty="0"/>
              <a:t>Click the label </a:t>
            </a:r>
          </a:p>
          <a:p>
            <a:pPr marL="228600" indent="-228600">
              <a:buFont typeface="+mj-lt"/>
              <a:buAutoNum type="arabicPeriod"/>
            </a:pPr>
            <a:r>
              <a:rPr lang="en-US" dirty="0"/>
              <a:t>Click the label and Hold down the left mouse button </a:t>
            </a:r>
          </a:p>
          <a:p>
            <a:pPr marL="228600" indent="-228600">
              <a:buFont typeface="+mj-lt"/>
              <a:buAutoNum type="arabicPeriod"/>
            </a:pPr>
            <a:r>
              <a:rPr lang="en-US" dirty="0"/>
              <a:t>Drag label to desired location </a:t>
            </a:r>
          </a:p>
          <a:p>
            <a:pPr marL="228600" indent="-228600">
              <a:buFont typeface="+mj-lt"/>
              <a:buAutoNum type="arabicPeriod"/>
            </a:pPr>
            <a:r>
              <a:rPr lang="en-US" dirty="0"/>
              <a:t>Release the left mouse button </a:t>
            </a:r>
          </a:p>
        </p:txBody>
      </p:sp>
      <p:sp>
        <p:nvSpPr>
          <p:cNvPr id="4" name="Slide Number Placeholder 3"/>
          <p:cNvSpPr>
            <a:spLocks noGrp="1"/>
          </p:cNvSpPr>
          <p:nvPr>
            <p:ph type="sldNum" sz="quarter" idx="10"/>
          </p:nvPr>
        </p:nvSpPr>
        <p:spPr/>
        <p:txBody>
          <a:bodyPr/>
          <a:lstStyle/>
          <a:p>
            <a:fld id="{22683D5A-2EE3-475F-818E-046E6FB97FBC}" type="slidenum">
              <a:rPr lang="en-US" smtClean="0"/>
              <a:t>22</a:t>
            </a:fld>
            <a:endParaRPr lang="en-US"/>
          </a:p>
        </p:txBody>
      </p:sp>
    </p:spTree>
    <p:extLst>
      <p:ext uri="{BB962C8B-B14F-4D97-AF65-F5344CB8AC3E}">
        <p14:creationId xmlns:p14="http://schemas.microsoft.com/office/powerpoint/2010/main" val="2501721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change the bar graph to compare anything you would like. You want to show in multiple ways the situation of your fire department. The goal of this slide is to show numbers are decreasing across the board.</a:t>
            </a:r>
          </a:p>
          <a:p>
            <a:r>
              <a:rPr lang="en-US" dirty="0"/>
              <a:t>To edit the chart: </a:t>
            </a:r>
          </a:p>
          <a:p>
            <a:pPr marL="228600" indent="-228600">
              <a:buFont typeface="+mj-lt"/>
              <a:buAutoNum type="arabicPeriod"/>
            </a:pPr>
            <a:r>
              <a:rPr lang="en-US" dirty="0"/>
              <a:t>Click on the Chart </a:t>
            </a:r>
          </a:p>
          <a:p>
            <a:pPr marL="228600" indent="-228600">
              <a:buFont typeface="+mj-lt"/>
              <a:buAutoNum type="arabicPeriod"/>
            </a:pPr>
            <a:r>
              <a:rPr lang="en-US" dirty="0"/>
              <a:t>Click on the darkened/highlighted </a:t>
            </a:r>
            <a:r>
              <a:rPr lang="en-US" i="1" dirty="0"/>
              <a:t>Design</a:t>
            </a:r>
            <a:r>
              <a:rPr lang="en-US" dirty="0"/>
              <a:t> at the top of the screen to the right of view </a:t>
            </a:r>
          </a:p>
          <a:p>
            <a:pPr marL="228600" indent="-228600">
              <a:buFont typeface="+mj-lt"/>
              <a:buAutoNum type="arabicPeriod"/>
            </a:pPr>
            <a:r>
              <a:rPr lang="en-US" dirty="0"/>
              <a:t>Select </a:t>
            </a:r>
            <a:r>
              <a:rPr lang="en-US" i="1" dirty="0"/>
              <a:t>Edit Data</a:t>
            </a:r>
            <a:r>
              <a:rPr lang="en-US" dirty="0"/>
              <a:t> </a:t>
            </a:r>
          </a:p>
          <a:p>
            <a:pPr marL="228600" indent="-228600">
              <a:buFont typeface="+mj-lt"/>
              <a:buAutoNum type="arabicPeriod"/>
            </a:pPr>
            <a:r>
              <a:rPr lang="en-US" dirty="0"/>
              <a:t>Make the appropriate changes </a:t>
            </a:r>
          </a:p>
          <a:p>
            <a:r>
              <a:rPr lang="en-US" dirty="0"/>
              <a:t>In some cases, you may need to move a data label or change the color or font.  </a:t>
            </a:r>
          </a:p>
          <a:p>
            <a:r>
              <a:rPr lang="en-US" dirty="0"/>
              <a:t>To move a label: </a:t>
            </a:r>
          </a:p>
          <a:p>
            <a:pPr marL="228600" indent="-228600">
              <a:buFont typeface="+mj-lt"/>
              <a:buAutoNum type="arabicPeriod"/>
            </a:pPr>
            <a:r>
              <a:rPr lang="en-US" dirty="0"/>
              <a:t>Click the label </a:t>
            </a:r>
          </a:p>
          <a:p>
            <a:pPr marL="228600" indent="-228600">
              <a:buFont typeface="+mj-lt"/>
              <a:buAutoNum type="arabicPeriod"/>
            </a:pPr>
            <a:r>
              <a:rPr lang="en-US" dirty="0"/>
              <a:t>Click the label and Hold down the left mouse button </a:t>
            </a:r>
          </a:p>
          <a:p>
            <a:pPr marL="228600" indent="-228600">
              <a:buFont typeface="+mj-lt"/>
              <a:buAutoNum type="arabicPeriod"/>
            </a:pPr>
            <a:r>
              <a:rPr lang="en-US" dirty="0"/>
              <a:t>Drag label to desired location </a:t>
            </a:r>
          </a:p>
          <a:p>
            <a:pPr marL="228600" indent="-228600">
              <a:buFont typeface="+mj-lt"/>
              <a:buAutoNum type="arabicPeriod"/>
            </a:pPr>
            <a:r>
              <a:rPr lang="en-US" dirty="0"/>
              <a:t>Release the left mouse button </a:t>
            </a:r>
          </a:p>
          <a:p>
            <a:endParaRPr lang="en-US" dirty="0"/>
          </a:p>
        </p:txBody>
      </p:sp>
      <p:sp>
        <p:nvSpPr>
          <p:cNvPr id="4" name="Slide Number Placeholder 3"/>
          <p:cNvSpPr>
            <a:spLocks noGrp="1"/>
          </p:cNvSpPr>
          <p:nvPr>
            <p:ph type="sldNum" sz="quarter" idx="10"/>
          </p:nvPr>
        </p:nvSpPr>
        <p:spPr/>
        <p:txBody>
          <a:bodyPr/>
          <a:lstStyle/>
          <a:p>
            <a:fld id="{22683D5A-2EE3-475F-818E-046E6FB97FBC}" type="slidenum">
              <a:rPr lang="en-US" smtClean="0"/>
              <a:t>23</a:t>
            </a:fld>
            <a:endParaRPr lang="en-US"/>
          </a:p>
        </p:txBody>
      </p:sp>
    </p:spTree>
    <p:extLst>
      <p:ext uri="{BB962C8B-B14F-4D97-AF65-F5344CB8AC3E}">
        <p14:creationId xmlns:p14="http://schemas.microsoft.com/office/powerpoint/2010/main" val="3694923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you are showing that you are running more calls with less people. </a:t>
            </a:r>
          </a:p>
          <a:p>
            <a:endParaRPr lang="en-US" dirty="0"/>
          </a:p>
          <a:p>
            <a:r>
              <a:rPr lang="en-US" dirty="0"/>
              <a:t>To edit the chart: </a:t>
            </a:r>
          </a:p>
          <a:p>
            <a:pPr marL="228600" indent="-228600">
              <a:buFont typeface="+mj-lt"/>
              <a:buAutoNum type="arabicPeriod"/>
            </a:pPr>
            <a:r>
              <a:rPr lang="en-US" dirty="0"/>
              <a:t>Click on the Chart </a:t>
            </a:r>
          </a:p>
          <a:p>
            <a:pPr marL="228600" indent="-228600">
              <a:buFont typeface="+mj-lt"/>
              <a:buAutoNum type="arabicPeriod"/>
            </a:pPr>
            <a:r>
              <a:rPr lang="en-US" dirty="0"/>
              <a:t>Click on the darkened/highlighted </a:t>
            </a:r>
            <a:r>
              <a:rPr lang="en-US" i="1" dirty="0"/>
              <a:t>Design</a:t>
            </a:r>
            <a:r>
              <a:rPr lang="en-US" dirty="0"/>
              <a:t> at the top of the screen to the right of view </a:t>
            </a:r>
          </a:p>
          <a:p>
            <a:pPr marL="228600" indent="-228600">
              <a:buFont typeface="+mj-lt"/>
              <a:buAutoNum type="arabicPeriod"/>
            </a:pPr>
            <a:r>
              <a:rPr lang="en-US" dirty="0"/>
              <a:t>Select </a:t>
            </a:r>
            <a:r>
              <a:rPr lang="en-US" i="1" dirty="0"/>
              <a:t>Edit Data </a:t>
            </a:r>
          </a:p>
          <a:p>
            <a:pPr marL="228600" indent="-228600">
              <a:buFont typeface="+mj-lt"/>
              <a:buAutoNum type="arabicPeriod"/>
            </a:pPr>
            <a:r>
              <a:rPr lang="en-US" dirty="0"/>
              <a:t>Make the appropriate changes </a:t>
            </a:r>
          </a:p>
          <a:p>
            <a:r>
              <a:rPr lang="en-US" dirty="0"/>
              <a:t>In some cases, you may need to move a data label or change the color or font.  </a:t>
            </a:r>
          </a:p>
          <a:p>
            <a:r>
              <a:rPr lang="en-US" dirty="0"/>
              <a:t>To move a label: </a:t>
            </a:r>
          </a:p>
          <a:p>
            <a:pPr marL="228600" indent="-228600">
              <a:buFont typeface="+mj-lt"/>
              <a:buAutoNum type="arabicPeriod"/>
            </a:pPr>
            <a:r>
              <a:rPr lang="en-US" dirty="0"/>
              <a:t>Click the label </a:t>
            </a:r>
          </a:p>
          <a:p>
            <a:pPr marL="228600" indent="-228600">
              <a:buFont typeface="+mj-lt"/>
              <a:buAutoNum type="arabicPeriod"/>
            </a:pPr>
            <a:r>
              <a:rPr lang="en-US" dirty="0"/>
              <a:t>Click the label and Hold down the left mouse button </a:t>
            </a:r>
          </a:p>
          <a:p>
            <a:pPr marL="228600" indent="-228600">
              <a:buFont typeface="+mj-lt"/>
              <a:buAutoNum type="arabicPeriod"/>
            </a:pPr>
            <a:r>
              <a:rPr lang="en-US" dirty="0"/>
              <a:t>Drag label to desired location </a:t>
            </a:r>
          </a:p>
          <a:p>
            <a:pPr marL="228600" indent="-228600">
              <a:buFont typeface="+mj-lt"/>
              <a:buAutoNum type="arabicPeriod"/>
            </a:pPr>
            <a:r>
              <a:rPr lang="en-US" dirty="0"/>
              <a:t>Release the left mouse button </a:t>
            </a:r>
          </a:p>
          <a:p>
            <a:endParaRPr lang="en-US" dirty="0"/>
          </a:p>
        </p:txBody>
      </p:sp>
      <p:sp>
        <p:nvSpPr>
          <p:cNvPr id="4" name="Slide Number Placeholder 3"/>
          <p:cNvSpPr>
            <a:spLocks noGrp="1"/>
          </p:cNvSpPr>
          <p:nvPr>
            <p:ph type="sldNum" sz="quarter" idx="10"/>
          </p:nvPr>
        </p:nvSpPr>
        <p:spPr/>
        <p:txBody>
          <a:bodyPr/>
          <a:lstStyle/>
          <a:p>
            <a:fld id="{22683D5A-2EE3-475F-818E-046E6FB97FBC}" type="slidenum">
              <a:rPr lang="en-US" smtClean="0"/>
              <a:t>24</a:t>
            </a:fld>
            <a:endParaRPr lang="en-US"/>
          </a:p>
        </p:txBody>
      </p:sp>
    </p:spTree>
    <p:extLst>
      <p:ext uri="{BB962C8B-B14F-4D97-AF65-F5344CB8AC3E}">
        <p14:creationId xmlns:p14="http://schemas.microsoft.com/office/powerpoint/2010/main" val="1444914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Anticipate your leadership's reaction and prepare for it.</a:t>
            </a:r>
          </a:p>
          <a:p>
            <a:r>
              <a:rPr lang="en-US" dirty="0"/>
              <a:t>Change the above text to meet your needs. If you are asking for equipment, replace it with "We'll Increase Our Fundraising Efforts"</a:t>
            </a:r>
          </a:p>
        </p:txBody>
      </p:sp>
      <p:sp>
        <p:nvSpPr>
          <p:cNvPr id="4" name="Slide Number Placeholder 3"/>
          <p:cNvSpPr>
            <a:spLocks noGrp="1"/>
          </p:cNvSpPr>
          <p:nvPr>
            <p:ph type="sldNum" sz="quarter" idx="10"/>
          </p:nvPr>
        </p:nvSpPr>
        <p:spPr/>
        <p:txBody>
          <a:bodyPr/>
          <a:lstStyle/>
          <a:p>
            <a:fld id="{22683D5A-2EE3-475F-818E-046E6FB97FBC}" type="slidenum">
              <a:rPr lang="en-US" smtClean="0"/>
              <a:t>25</a:t>
            </a:fld>
            <a:endParaRPr lang="en-US"/>
          </a:p>
        </p:txBody>
      </p:sp>
    </p:spTree>
    <p:extLst>
      <p:ext uri="{BB962C8B-B14F-4D97-AF65-F5344CB8AC3E}">
        <p14:creationId xmlns:p14="http://schemas.microsoft.com/office/powerpoint/2010/main" val="1530344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cost that your department is saving the leadership by utilizing volunteers where possible, and that you understand the importance of saving money.</a:t>
            </a:r>
          </a:p>
        </p:txBody>
      </p:sp>
      <p:sp>
        <p:nvSpPr>
          <p:cNvPr id="4" name="Slide Number Placeholder 3"/>
          <p:cNvSpPr>
            <a:spLocks noGrp="1"/>
          </p:cNvSpPr>
          <p:nvPr>
            <p:ph type="sldNum" sz="quarter" idx="10"/>
          </p:nvPr>
        </p:nvSpPr>
        <p:spPr/>
        <p:txBody>
          <a:bodyPr/>
          <a:lstStyle/>
          <a:p>
            <a:fld id="{22683D5A-2EE3-475F-818E-046E6FB97FBC}" type="slidenum">
              <a:rPr lang="en-US" smtClean="0"/>
              <a:t>26</a:t>
            </a:fld>
            <a:endParaRPr lang="en-US"/>
          </a:p>
        </p:txBody>
      </p:sp>
    </p:spTree>
    <p:extLst>
      <p:ext uri="{BB962C8B-B14F-4D97-AF65-F5344CB8AC3E}">
        <p14:creationId xmlns:p14="http://schemas.microsoft.com/office/powerpoint/2010/main" val="233041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83D5A-2EE3-475F-818E-046E6FB97FBC}" type="slidenum">
              <a:rPr lang="en-US" smtClean="0"/>
              <a:t>27</a:t>
            </a:fld>
            <a:endParaRPr lang="en-US"/>
          </a:p>
        </p:txBody>
      </p:sp>
    </p:spTree>
    <p:extLst>
      <p:ext uri="{BB962C8B-B14F-4D97-AF65-F5344CB8AC3E}">
        <p14:creationId xmlns:p14="http://schemas.microsoft.com/office/powerpoint/2010/main" val="3417766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how your department compares to others using statistics. This should display that you are doing your best within your ability but it is still not enough.</a:t>
            </a:r>
          </a:p>
          <a:p>
            <a:r>
              <a:rPr lang="en-US" dirty="0">
                <a:latin typeface="Calibri"/>
              </a:rPr>
              <a:t>The formula for the last row is</a:t>
            </a:r>
          </a:p>
          <a:p>
            <a:r>
              <a:rPr lang="en-US" dirty="0">
                <a:latin typeface="Calibri"/>
              </a:rPr>
              <a:t>(Number of Members/Number of Population)x100= The percentage of population that are members.</a:t>
            </a:r>
          </a:p>
        </p:txBody>
      </p:sp>
      <p:sp>
        <p:nvSpPr>
          <p:cNvPr id="4" name="Slide Number Placeholder 3"/>
          <p:cNvSpPr>
            <a:spLocks noGrp="1"/>
          </p:cNvSpPr>
          <p:nvPr>
            <p:ph type="sldNum" sz="quarter" idx="10"/>
          </p:nvPr>
        </p:nvSpPr>
        <p:spPr/>
        <p:txBody>
          <a:bodyPr/>
          <a:lstStyle/>
          <a:p>
            <a:fld id="{22683D5A-2EE3-475F-818E-046E6FB97FBC}" type="slidenum">
              <a:rPr lang="en-US" smtClean="0"/>
              <a:t>28</a:t>
            </a:fld>
            <a:endParaRPr lang="en-US"/>
          </a:p>
        </p:txBody>
      </p:sp>
    </p:spTree>
    <p:extLst>
      <p:ext uri="{BB962C8B-B14F-4D97-AF65-F5344CB8AC3E}">
        <p14:creationId xmlns:p14="http://schemas.microsoft.com/office/powerpoint/2010/main" val="2865386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83D5A-2EE3-475F-818E-046E6FB97FBC}" type="slidenum">
              <a:rPr lang="en-US" smtClean="0"/>
              <a:t>29</a:t>
            </a:fld>
            <a:endParaRPr lang="en-US"/>
          </a:p>
        </p:txBody>
      </p:sp>
    </p:spTree>
    <p:extLst>
      <p:ext uri="{BB962C8B-B14F-4D97-AF65-F5344CB8AC3E}">
        <p14:creationId xmlns:p14="http://schemas.microsoft.com/office/powerpoint/2010/main" val="2009113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Bringing in other voices can help you make your point to the leadership.</a:t>
            </a:r>
          </a:p>
          <a:p>
            <a:r>
              <a:rPr lang="en-US"/>
              <a:t>We recommend you bring in:</a:t>
            </a:r>
          </a:p>
          <a:p>
            <a:r>
              <a:rPr lang="en-US"/>
              <a:t>1. Firefighters</a:t>
            </a:r>
          </a:p>
          <a:p>
            <a:r>
              <a:rPr lang="en-US"/>
              <a:t>2. Citizens</a:t>
            </a:r>
          </a:p>
          <a:p>
            <a:r>
              <a:rPr lang="en-US"/>
              <a:t>3. Third parties</a:t>
            </a:r>
          </a:p>
        </p:txBody>
      </p:sp>
      <p:sp>
        <p:nvSpPr>
          <p:cNvPr id="4" name="Slide Number Placeholder 3"/>
          <p:cNvSpPr>
            <a:spLocks noGrp="1"/>
          </p:cNvSpPr>
          <p:nvPr>
            <p:ph type="sldNum" sz="quarter" idx="10"/>
          </p:nvPr>
        </p:nvSpPr>
        <p:spPr/>
        <p:txBody>
          <a:bodyPr/>
          <a:lstStyle/>
          <a:p>
            <a:fld id="{22683D5A-2EE3-475F-818E-046E6FB97FBC}" type="slidenum">
              <a:rPr lang="en-US" smtClean="0"/>
              <a:t>30</a:t>
            </a:fld>
            <a:endParaRPr lang="en-US"/>
          </a:p>
        </p:txBody>
      </p:sp>
    </p:spTree>
    <p:extLst>
      <p:ext uri="{BB962C8B-B14F-4D97-AF65-F5344CB8AC3E}">
        <p14:creationId xmlns:p14="http://schemas.microsoft.com/office/powerpoint/2010/main" val="1123965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83D5A-2EE3-475F-818E-046E6FB97FBC}" type="slidenum">
              <a:rPr lang="en-US" smtClean="0"/>
              <a:t>31</a:t>
            </a:fld>
            <a:endParaRPr lang="en-US"/>
          </a:p>
        </p:txBody>
      </p:sp>
    </p:spTree>
    <p:extLst>
      <p:ext uri="{BB962C8B-B14F-4D97-AF65-F5344CB8AC3E}">
        <p14:creationId xmlns:p14="http://schemas.microsoft.com/office/powerpoint/2010/main" val="358995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this slide to</a:t>
            </a:r>
            <a:r>
              <a:rPr lang="en-US" baseline="0"/>
              <a:t> add pictures of your department responding to an incident. Verbally explain the pictures to your leadership.</a:t>
            </a:r>
            <a:endParaRPr lang="en-US"/>
          </a:p>
        </p:txBody>
      </p:sp>
      <p:sp>
        <p:nvSpPr>
          <p:cNvPr id="4" name="Slide Number Placeholder 3"/>
          <p:cNvSpPr>
            <a:spLocks noGrp="1"/>
          </p:cNvSpPr>
          <p:nvPr>
            <p:ph type="sldNum" sz="quarter" idx="10"/>
          </p:nvPr>
        </p:nvSpPr>
        <p:spPr/>
        <p:txBody>
          <a:bodyPr/>
          <a:lstStyle/>
          <a:p>
            <a:fld id="{22683D5A-2EE3-475F-818E-046E6FB97FBC}" type="slidenum">
              <a:rPr lang="en-US" smtClean="0"/>
              <a:t>3</a:t>
            </a:fld>
            <a:endParaRPr lang="en-US"/>
          </a:p>
        </p:txBody>
      </p:sp>
    </p:spTree>
    <p:extLst>
      <p:ext uri="{BB962C8B-B14F-4D97-AF65-F5344CB8AC3E}">
        <p14:creationId xmlns:p14="http://schemas.microsoft.com/office/powerpoint/2010/main" val="2160058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chart accordingly</a:t>
            </a:r>
          </a:p>
          <a:p>
            <a:r>
              <a:rPr lang="en-US" dirty="0"/>
              <a:t>Demonstrate how your situation compares to departments near you.</a:t>
            </a:r>
          </a:p>
        </p:txBody>
      </p:sp>
      <p:sp>
        <p:nvSpPr>
          <p:cNvPr id="4" name="Slide Number Placeholder 3"/>
          <p:cNvSpPr>
            <a:spLocks noGrp="1"/>
          </p:cNvSpPr>
          <p:nvPr>
            <p:ph type="sldNum" sz="quarter" idx="10"/>
          </p:nvPr>
        </p:nvSpPr>
        <p:spPr/>
        <p:txBody>
          <a:bodyPr/>
          <a:lstStyle/>
          <a:p>
            <a:fld id="{22683D5A-2EE3-475F-818E-046E6FB97FBC}" type="slidenum">
              <a:rPr lang="en-US" smtClean="0"/>
              <a:t>32</a:t>
            </a:fld>
            <a:endParaRPr lang="en-US"/>
          </a:p>
        </p:txBody>
      </p:sp>
    </p:spTree>
    <p:extLst>
      <p:ext uri="{BB962C8B-B14F-4D97-AF65-F5344CB8AC3E}">
        <p14:creationId xmlns:p14="http://schemas.microsoft.com/office/powerpoint/2010/main" val="1722446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83D5A-2EE3-475F-818E-046E6FB97FBC}" type="slidenum">
              <a:rPr lang="en-US" smtClean="0"/>
              <a:t>33</a:t>
            </a:fld>
            <a:endParaRPr lang="en-US"/>
          </a:p>
        </p:txBody>
      </p:sp>
    </p:spTree>
    <p:extLst>
      <p:ext uri="{BB962C8B-B14F-4D97-AF65-F5344CB8AC3E}">
        <p14:creationId xmlns:p14="http://schemas.microsoft.com/office/powerpoint/2010/main" val="3176737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83D5A-2EE3-475F-818E-046E6FB97FBC}" type="slidenum">
              <a:rPr lang="en-US" smtClean="0"/>
              <a:t>34</a:t>
            </a:fld>
            <a:endParaRPr lang="en-US"/>
          </a:p>
        </p:txBody>
      </p:sp>
    </p:spTree>
    <p:extLst>
      <p:ext uri="{BB962C8B-B14F-4D97-AF65-F5344CB8AC3E}">
        <p14:creationId xmlns:p14="http://schemas.microsoft.com/office/powerpoint/2010/main" val="1612239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83D5A-2EE3-475F-818E-046E6FB97FBC}" type="slidenum">
              <a:rPr lang="en-US" smtClean="0"/>
              <a:t>35</a:t>
            </a:fld>
            <a:endParaRPr lang="en-US"/>
          </a:p>
        </p:txBody>
      </p:sp>
    </p:spTree>
    <p:extLst>
      <p:ext uri="{BB962C8B-B14F-4D97-AF65-F5344CB8AC3E}">
        <p14:creationId xmlns:p14="http://schemas.microsoft.com/office/powerpoint/2010/main" val="2017972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Explain the reality of your request and how it is reasonable and necessary to be able to do your job daily.</a:t>
            </a:r>
            <a:endParaRPr lang="en-US" dirty="0"/>
          </a:p>
        </p:txBody>
      </p:sp>
      <p:sp>
        <p:nvSpPr>
          <p:cNvPr id="4" name="Slide Number Placeholder 3"/>
          <p:cNvSpPr>
            <a:spLocks noGrp="1"/>
          </p:cNvSpPr>
          <p:nvPr>
            <p:ph type="sldNum" sz="quarter" idx="10"/>
          </p:nvPr>
        </p:nvSpPr>
        <p:spPr/>
        <p:txBody>
          <a:bodyPr/>
          <a:lstStyle/>
          <a:p>
            <a:fld id="{22683D5A-2EE3-475F-818E-046E6FB97FBC}" type="slidenum">
              <a:rPr lang="en-US" smtClean="0"/>
              <a:t>36</a:t>
            </a:fld>
            <a:endParaRPr lang="en-US"/>
          </a:p>
        </p:txBody>
      </p:sp>
    </p:spTree>
    <p:extLst>
      <p:ext uri="{BB962C8B-B14F-4D97-AF65-F5344CB8AC3E}">
        <p14:creationId xmlns:p14="http://schemas.microsoft.com/office/powerpoint/2010/main" val="2833273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the ages of your top 10 responders above to demonstrate the age of your volunteers. Place X’s on the volunteers that are will be leaving soon. Make red the ones that are NOT interior firefighters.</a:t>
            </a:r>
          </a:p>
          <a:p>
            <a:r>
              <a:rPr lang="en-US" dirty="0"/>
              <a:t>To edit the chart: </a:t>
            </a:r>
          </a:p>
          <a:p>
            <a:pPr marL="228600" indent="-228600">
              <a:buFont typeface="+mj-lt"/>
              <a:buAutoNum type="arabicPeriod"/>
            </a:pPr>
            <a:r>
              <a:rPr lang="en-US" dirty="0"/>
              <a:t>Click on the Chart </a:t>
            </a:r>
          </a:p>
          <a:p>
            <a:pPr marL="228600" indent="-228600">
              <a:buFont typeface="+mj-lt"/>
              <a:buAutoNum type="arabicPeriod"/>
            </a:pPr>
            <a:r>
              <a:rPr lang="en-US" dirty="0"/>
              <a:t>Click on the darkened/highlighted </a:t>
            </a:r>
            <a:r>
              <a:rPr lang="en-US" i="1" u="none" dirty="0"/>
              <a:t>Design</a:t>
            </a:r>
            <a:r>
              <a:rPr lang="en-US" dirty="0"/>
              <a:t> at the top of the screen to the right of view </a:t>
            </a:r>
          </a:p>
          <a:p>
            <a:pPr marL="228600" indent="-228600">
              <a:buFont typeface="+mj-lt"/>
              <a:buAutoNum type="arabicPeriod"/>
            </a:pPr>
            <a:r>
              <a:rPr lang="en-US" dirty="0"/>
              <a:t>Select </a:t>
            </a:r>
            <a:r>
              <a:rPr lang="en-US" i="1" dirty="0"/>
              <a:t>Edit Data </a:t>
            </a:r>
          </a:p>
          <a:p>
            <a:pPr marL="228600" indent="-228600">
              <a:buFont typeface="+mj-lt"/>
              <a:buAutoNum type="arabicPeriod"/>
            </a:pPr>
            <a:r>
              <a:rPr lang="en-US" dirty="0"/>
              <a:t>Make the appropriate changes </a:t>
            </a:r>
          </a:p>
          <a:p>
            <a:r>
              <a:rPr lang="en-US" dirty="0"/>
              <a:t>In some cases, you may need to move an X.  </a:t>
            </a:r>
          </a:p>
          <a:p>
            <a:r>
              <a:rPr lang="en-US" dirty="0"/>
              <a:t>To move an X:  </a:t>
            </a:r>
          </a:p>
          <a:p>
            <a:pPr marL="228600" indent="-228600">
              <a:buFont typeface="+mj-lt"/>
              <a:buAutoNum type="arabicPeriod"/>
            </a:pPr>
            <a:r>
              <a:rPr lang="en-US" dirty="0"/>
              <a:t>Click and Hold the X down with the left mouse button </a:t>
            </a:r>
          </a:p>
          <a:p>
            <a:pPr marL="228600" indent="-228600">
              <a:buFont typeface="+mj-lt"/>
              <a:buAutoNum type="arabicPeriod"/>
            </a:pPr>
            <a:r>
              <a:rPr lang="en-US" dirty="0"/>
              <a:t>Drag the X to desired location </a:t>
            </a:r>
          </a:p>
          <a:p>
            <a:pPr marL="228600" indent="-228600">
              <a:buFont typeface="+mj-lt"/>
              <a:buAutoNum type="arabicPeriod"/>
            </a:pPr>
            <a:r>
              <a:rPr lang="en-US" dirty="0"/>
              <a:t>Release the left mouse button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make another X: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the 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Press CTRL+C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Press CTRL+V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delete an X: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the 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Press </a:t>
            </a:r>
            <a:r>
              <a:rPr lang="en-US" i="1" dirty="0"/>
              <a:t>Delete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color of the bar: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on the desired bar, this will select all of the bars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on the desired bar again to select only that bar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Select the darkened/highlighted </a:t>
            </a:r>
            <a:r>
              <a:rPr lang="en-US" i="1" dirty="0"/>
              <a:t>Format</a:t>
            </a:r>
            <a:r>
              <a:rPr lang="en-US" dirty="0"/>
              <a:t> tab at the top of your screen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Select the button labeled </a:t>
            </a:r>
            <a:r>
              <a:rPr lang="en-US" i="1" dirty="0"/>
              <a:t>Shape Fill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Select the desired color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b="0" dirty="0"/>
          </a:p>
        </p:txBody>
      </p:sp>
      <p:sp>
        <p:nvSpPr>
          <p:cNvPr id="4" name="Slide Number Placeholder 3"/>
          <p:cNvSpPr>
            <a:spLocks noGrp="1"/>
          </p:cNvSpPr>
          <p:nvPr>
            <p:ph type="sldNum" sz="quarter" idx="10"/>
          </p:nvPr>
        </p:nvSpPr>
        <p:spPr/>
        <p:txBody>
          <a:bodyPr/>
          <a:lstStyle/>
          <a:p>
            <a:fld id="{22683D5A-2EE3-475F-818E-046E6FB97FBC}" type="slidenum">
              <a:rPr lang="en-US" smtClean="0"/>
              <a:t>37</a:t>
            </a:fld>
            <a:endParaRPr lang="en-US"/>
          </a:p>
        </p:txBody>
      </p:sp>
    </p:spTree>
    <p:extLst>
      <p:ext uri="{BB962C8B-B14F-4D97-AF65-F5344CB8AC3E}">
        <p14:creationId xmlns:p14="http://schemas.microsoft.com/office/powerpoint/2010/main" val="817988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graph shows the breakdown of incidents by day of week in percentages.</a:t>
            </a:r>
          </a:p>
          <a:p>
            <a:endParaRPr lang="en-US" dirty="0"/>
          </a:p>
          <a:p>
            <a:r>
              <a:rPr lang="en-US" dirty="0"/>
              <a:t>To edit the chart: </a:t>
            </a:r>
          </a:p>
          <a:p>
            <a:pPr marL="228600" indent="-228600">
              <a:buFont typeface="+mj-lt"/>
              <a:buAutoNum type="arabicPeriod"/>
            </a:pPr>
            <a:r>
              <a:rPr lang="en-US" dirty="0"/>
              <a:t>Click on the Chart </a:t>
            </a:r>
          </a:p>
          <a:p>
            <a:pPr marL="228600" indent="-228600">
              <a:buFont typeface="+mj-lt"/>
              <a:buAutoNum type="arabicPeriod"/>
            </a:pPr>
            <a:r>
              <a:rPr lang="en-US" dirty="0"/>
              <a:t>Click on the darkened/highlighted </a:t>
            </a:r>
            <a:r>
              <a:rPr lang="en-US" i="1" dirty="0"/>
              <a:t>Design</a:t>
            </a:r>
            <a:r>
              <a:rPr lang="en-US" dirty="0"/>
              <a:t> at the top of the screen to the right of view </a:t>
            </a:r>
          </a:p>
          <a:p>
            <a:pPr marL="228600" indent="-228600">
              <a:buFont typeface="+mj-lt"/>
              <a:buAutoNum type="arabicPeriod"/>
            </a:pPr>
            <a:r>
              <a:rPr lang="en-US" dirty="0"/>
              <a:t>Select </a:t>
            </a:r>
            <a:r>
              <a:rPr lang="en-US" i="1" dirty="0"/>
              <a:t>Edit Data</a:t>
            </a:r>
            <a:r>
              <a:rPr lang="en-US" dirty="0"/>
              <a:t> </a:t>
            </a:r>
          </a:p>
          <a:p>
            <a:pPr marL="228600" indent="-228600">
              <a:buFont typeface="+mj-lt"/>
              <a:buAutoNum type="arabicPeriod"/>
            </a:pPr>
            <a:r>
              <a:rPr lang="en-US" dirty="0"/>
              <a:t>Make the appropriate changes </a:t>
            </a:r>
          </a:p>
          <a:p>
            <a:endParaRPr lang="en-US" dirty="0"/>
          </a:p>
        </p:txBody>
      </p:sp>
      <p:sp>
        <p:nvSpPr>
          <p:cNvPr id="4" name="Slide Number Placeholder 3"/>
          <p:cNvSpPr>
            <a:spLocks noGrp="1"/>
          </p:cNvSpPr>
          <p:nvPr>
            <p:ph type="sldNum" sz="quarter" idx="10"/>
          </p:nvPr>
        </p:nvSpPr>
        <p:spPr/>
        <p:txBody>
          <a:bodyPr/>
          <a:lstStyle/>
          <a:p>
            <a:fld id="{22683D5A-2EE3-475F-818E-046E6FB97FBC}" type="slidenum">
              <a:rPr lang="en-US" smtClean="0"/>
              <a:t>38</a:t>
            </a:fld>
            <a:endParaRPr lang="en-US"/>
          </a:p>
        </p:txBody>
      </p:sp>
    </p:spTree>
    <p:extLst>
      <p:ext uri="{BB962C8B-B14F-4D97-AF65-F5344CB8AC3E}">
        <p14:creationId xmlns:p14="http://schemas.microsoft.com/office/powerpoint/2010/main" val="4227034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above graph, show your leadership, when you are receiving calls throughout the day. Make your peak time period stand out by changing those bars to red. Let them know what the red area constitutes, by adding up all of the red bars, and placing their total where it says 68%.</a:t>
            </a:r>
          </a:p>
          <a:p>
            <a:endParaRPr lang="en-US" dirty="0"/>
          </a:p>
          <a:p>
            <a:r>
              <a:rPr lang="en-US" dirty="0"/>
              <a:t>To edit the chart: </a:t>
            </a:r>
          </a:p>
          <a:p>
            <a:pPr marL="228600" indent="-228600">
              <a:buFont typeface="+mj-lt"/>
              <a:buAutoNum type="arabicPeriod"/>
            </a:pPr>
            <a:r>
              <a:rPr lang="en-US" dirty="0"/>
              <a:t>Click on the Chart </a:t>
            </a:r>
          </a:p>
          <a:p>
            <a:pPr marL="228600" indent="-228600">
              <a:buFont typeface="+mj-lt"/>
              <a:buAutoNum type="arabicPeriod"/>
            </a:pPr>
            <a:r>
              <a:rPr lang="en-US" dirty="0"/>
              <a:t>Click on the darkened/highlighted </a:t>
            </a:r>
            <a:r>
              <a:rPr lang="en-US" i="1" dirty="0"/>
              <a:t>Design</a:t>
            </a:r>
            <a:r>
              <a:rPr lang="en-US" dirty="0"/>
              <a:t> at the top of the screen to the right of view </a:t>
            </a:r>
          </a:p>
          <a:p>
            <a:pPr marL="228600" indent="-228600">
              <a:buFont typeface="+mj-lt"/>
              <a:buAutoNum type="arabicPeriod"/>
            </a:pPr>
            <a:r>
              <a:rPr lang="en-US" dirty="0"/>
              <a:t>Select </a:t>
            </a:r>
            <a:r>
              <a:rPr lang="en-US" i="1" dirty="0"/>
              <a:t>Edit Data</a:t>
            </a:r>
            <a:r>
              <a:rPr lang="en-US" dirty="0"/>
              <a:t> </a:t>
            </a:r>
          </a:p>
          <a:p>
            <a:pPr marL="228600" indent="-228600">
              <a:buFont typeface="+mj-lt"/>
              <a:buAutoNum type="arabicPeriod"/>
            </a:pPr>
            <a:r>
              <a:rPr lang="en-US" dirty="0"/>
              <a:t>Make the appropriate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color of the bar: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on the desired bar, this will select all of the bars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on the desired bar again to select only that bar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Select the shaded </a:t>
            </a:r>
            <a:r>
              <a:rPr lang="en-US" i="1" dirty="0"/>
              <a:t>Format</a:t>
            </a:r>
            <a:r>
              <a:rPr lang="en-US" dirty="0"/>
              <a:t> tab at the top of your screen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Select the button labeled </a:t>
            </a:r>
            <a:r>
              <a:rPr lang="en-US" i="1" dirty="0"/>
              <a:t>Shape Fill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Select the desired color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edit the total percentage of your peak incident times: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the </a:t>
            </a:r>
            <a:r>
              <a:rPr lang="en-US" i="1" dirty="0"/>
              <a:t>68%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Make the necessary changes</a:t>
            </a:r>
          </a:p>
          <a:p>
            <a:endParaRPr lang="en-US" dirty="0"/>
          </a:p>
        </p:txBody>
      </p:sp>
      <p:sp>
        <p:nvSpPr>
          <p:cNvPr id="4" name="Slide Number Placeholder 3"/>
          <p:cNvSpPr>
            <a:spLocks noGrp="1"/>
          </p:cNvSpPr>
          <p:nvPr>
            <p:ph type="sldNum" sz="quarter" idx="10"/>
          </p:nvPr>
        </p:nvSpPr>
        <p:spPr/>
        <p:txBody>
          <a:bodyPr/>
          <a:lstStyle/>
          <a:p>
            <a:fld id="{22683D5A-2EE3-475F-818E-046E6FB97FBC}" type="slidenum">
              <a:rPr lang="en-US" smtClean="0"/>
              <a:t>39</a:t>
            </a:fld>
            <a:endParaRPr lang="en-US"/>
          </a:p>
        </p:txBody>
      </p:sp>
    </p:spTree>
    <p:extLst>
      <p:ext uri="{BB962C8B-B14F-4D97-AF65-F5344CB8AC3E}">
        <p14:creationId xmlns:p14="http://schemas.microsoft.com/office/powerpoint/2010/main" val="2875433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Face to the Problem. Show that you are out working hard and being a member of the community. Replace the above images with your images from trainings, community events and fundraising. </a:t>
            </a:r>
          </a:p>
          <a:p>
            <a:endParaRPr lang="en-US" dirty="0">
              <a:latin typeface="Calibri"/>
            </a:endParaRPr>
          </a:p>
          <a:p>
            <a:r>
              <a:rPr lang="en-US" dirty="0">
                <a:latin typeface="Calibri"/>
              </a:rPr>
              <a:t>To change the images:</a:t>
            </a:r>
          </a:p>
          <a:p>
            <a:pPr marL="228600" indent="-228600">
              <a:buAutoNum type="arabicPeriod"/>
            </a:pPr>
            <a:r>
              <a:rPr lang="en-US" dirty="0">
                <a:latin typeface="Calibri"/>
              </a:rPr>
              <a:t>Right click on the image</a:t>
            </a:r>
          </a:p>
          <a:p>
            <a:pPr marL="228600" indent="-228600">
              <a:buAutoNum type="arabicPeriod"/>
            </a:pPr>
            <a:r>
              <a:rPr lang="en-US" dirty="0">
                <a:latin typeface="Calibri"/>
              </a:rPr>
              <a:t>Place your cursor over </a:t>
            </a:r>
            <a:r>
              <a:rPr lang="en-US" i="1" dirty="0">
                <a:latin typeface="Calibri"/>
              </a:rPr>
              <a:t>Change Picture</a:t>
            </a:r>
          </a:p>
          <a:p>
            <a:pPr marL="228600" indent="-228600">
              <a:buAutoNum type="arabicPeriod"/>
            </a:pPr>
            <a:r>
              <a:rPr lang="en-US" i="0" dirty="0">
                <a:latin typeface="Calibri"/>
              </a:rPr>
              <a:t>Select </a:t>
            </a:r>
            <a:r>
              <a:rPr lang="en-US" i="1" dirty="0">
                <a:latin typeface="Calibri"/>
              </a:rPr>
              <a:t>From a File</a:t>
            </a:r>
          </a:p>
          <a:p>
            <a:pPr marL="228600" indent="-228600">
              <a:buAutoNum type="arabicPeriod"/>
            </a:pPr>
            <a:r>
              <a:rPr lang="en-US" i="0" dirty="0">
                <a:latin typeface="Calibri"/>
              </a:rPr>
              <a:t>Select your image from your files</a:t>
            </a:r>
          </a:p>
          <a:p>
            <a:pPr marL="228600" indent="-228600">
              <a:buAutoNum type="arabicPeriod"/>
            </a:pPr>
            <a:r>
              <a:rPr lang="en-US" i="0" dirty="0">
                <a:latin typeface="Calibri"/>
              </a:rPr>
              <a:t>Select Insert</a:t>
            </a:r>
          </a:p>
          <a:p>
            <a:pPr marL="0" indent="0">
              <a:buNone/>
            </a:pPr>
            <a:endParaRPr lang="en-US" i="0" dirty="0">
              <a:latin typeface="Calibri"/>
            </a:endParaRPr>
          </a:p>
          <a:p>
            <a:pPr marL="0" indent="0">
              <a:buNone/>
            </a:pPr>
            <a:r>
              <a:rPr lang="en-US" i="0" dirty="0">
                <a:latin typeface="Calibri"/>
              </a:rPr>
              <a:t>To move an image:</a:t>
            </a:r>
          </a:p>
          <a:p>
            <a:pPr marL="228600" indent="-228600">
              <a:buAutoNum type="arabicPeriod"/>
            </a:pPr>
            <a:r>
              <a:rPr lang="en-US" i="0" dirty="0">
                <a:latin typeface="Calibri"/>
              </a:rPr>
              <a:t>Click and hold the image</a:t>
            </a:r>
          </a:p>
          <a:p>
            <a:pPr marL="228600" indent="-228600">
              <a:buAutoNum type="arabicPeriod"/>
            </a:pPr>
            <a:r>
              <a:rPr lang="en-US" i="0" dirty="0">
                <a:latin typeface="Calibri"/>
              </a:rPr>
              <a:t>Move the image to desired location</a:t>
            </a:r>
          </a:p>
          <a:p>
            <a:pPr marL="228600" indent="-228600">
              <a:buAutoNum type="arabicPeriod"/>
            </a:pPr>
            <a:r>
              <a:rPr lang="en-US" i="0" dirty="0">
                <a:latin typeface="Calibri"/>
              </a:rPr>
              <a:t>Release the left mouse button</a:t>
            </a:r>
          </a:p>
          <a:p>
            <a:pPr marL="0" indent="0">
              <a:buNone/>
            </a:pPr>
            <a:endParaRPr lang="en-US" i="0" dirty="0">
              <a:latin typeface="Calibri"/>
            </a:endParaRPr>
          </a:p>
          <a:p>
            <a:pPr marL="0" indent="0">
              <a:buNone/>
            </a:pPr>
            <a:r>
              <a:rPr lang="en-US" i="0" dirty="0">
                <a:latin typeface="Calibri"/>
              </a:rPr>
              <a:t>To resize an image:</a:t>
            </a:r>
          </a:p>
          <a:p>
            <a:pPr marL="228600" indent="-228600">
              <a:buAutoNum type="arabicPeriod"/>
            </a:pPr>
            <a:r>
              <a:rPr lang="en-US" i="0" dirty="0">
                <a:latin typeface="Calibri"/>
              </a:rPr>
              <a:t>Click the image</a:t>
            </a:r>
          </a:p>
          <a:p>
            <a:pPr marL="228600" indent="-228600">
              <a:buAutoNum type="arabicPeriod"/>
            </a:pPr>
            <a:r>
              <a:rPr lang="en-US" i="0" dirty="0">
                <a:latin typeface="Calibri"/>
              </a:rPr>
              <a:t>Place your cursor over the dots on the edge of the image</a:t>
            </a:r>
          </a:p>
          <a:p>
            <a:pPr marL="228600" indent="-228600">
              <a:buAutoNum type="arabicPeriod"/>
            </a:pPr>
            <a:r>
              <a:rPr lang="en-US" i="0" dirty="0">
                <a:latin typeface="Calibri"/>
              </a:rPr>
              <a:t>Click and drag to the desired size</a:t>
            </a:r>
          </a:p>
          <a:p>
            <a:pPr marL="228600" indent="-228600">
              <a:buAutoNum type="arabicPeriod"/>
            </a:pPr>
            <a:r>
              <a:rPr lang="en-US" i="0" dirty="0">
                <a:latin typeface="Calibri"/>
              </a:rPr>
              <a:t>Release the left mouse button</a:t>
            </a:r>
          </a:p>
          <a:p>
            <a:pPr marL="0" indent="0">
              <a:buNone/>
            </a:pPr>
            <a:endParaRPr lang="en-US" i="0" dirty="0">
              <a:latin typeface="Calibri"/>
            </a:endParaRPr>
          </a:p>
        </p:txBody>
      </p:sp>
      <p:sp>
        <p:nvSpPr>
          <p:cNvPr id="4" name="Slide Number Placeholder 3"/>
          <p:cNvSpPr>
            <a:spLocks noGrp="1"/>
          </p:cNvSpPr>
          <p:nvPr>
            <p:ph type="sldNum" sz="quarter" idx="10"/>
          </p:nvPr>
        </p:nvSpPr>
        <p:spPr/>
        <p:txBody>
          <a:bodyPr/>
          <a:lstStyle/>
          <a:p>
            <a:fld id="{22683D5A-2EE3-475F-818E-046E6FB97FBC}" type="slidenum">
              <a:rPr lang="en-US" smtClean="0"/>
              <a:t>40</a:t>
            </a:fld>
            <a:endParaRPr lang="en-US"/>
          </a:p>
        </p:txBody>
      </p:sp>
    </p:spTree>
    <p:extLst>
      <p:ext uri="{BB962C8B-B14F-4D97-AF65-F5344CB8AC3E}">
        <p14:creationId xmlns:p14="http://schemas.microsoft.com/office/powerpoint/2010/main" val="447089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the above images with your own.</a:t>
            </a:r>
          </a:p>
          <a:p>
            <a:endParaRPr lang="en-US" dirty="0">
              <a:latin typeface="+mn-lt"/>
            </a:endParaRPr>
          </a:p>
          <a:p>
            <a:r>
              <a:rPr lang="en-US" dirty="0">
                <a:latin typeface="+mn-lt"/>
              </a:rPr>
              <a:t>To change the images:</a:t>
            </a:r>
          </a:p>
          <a:p>
            <a:pPr marL="228600" indent="-228600">
              <a:buAutoNum type="arabicPeriod"/>
            </a:pPr>
            <a:r>
              <a:rPr lang="en-US" dirty="0">
                <a:latin typeface="+mn-lt"/>
              </a:rPr>
              <a:t>Right click on the image</a:t>
            </a:r>
          </a:p>
          <a:p>
            <a:pPr marL="228600" indent="-228600">
              <a:buAutoNum type="arabicPeriod"/>
            </a:pPr>
            <a:r>
              <a:rPr lang="en-US" dirty="0">
                <a:latin typeface="+mn-lt"/>
              </a:rPr>
              <a:t>Place your cursor over </a:t>
            </a:r>
            <a:r>
              <a:rPr lang="en-US" i="1" dirty="0">
                <a:latin typeface="+mn-lt"/>
              </a:rPr>
              <a:t>Change Picture</a:t>
            </a:r>
          </a:p>
          <a:p>
            <a:pPr marL="228600" indent="-228600">
              <a:buAutoNum type="arabicPeriod"/>
            </a:pPr>
            <a:r>
              <a:rPr lang="en-US" i="0" dirty="0">
                <a:latin typeface="+mn-lt"/>
              </a:rPr>
              <a:t>Select </a:t>
            </a:r>
            <a:r>
              <a:rPr lang="en-US" i="1" dirty="0">
                <a:latin typeface="+mn-lt"/>
              </a:rPr>
              <a:t>From a File</a:t>
            </a:r>
          </a:p>
          <a:p>
            <a:pPr marL="228600" indent="-228600">
              <a:buAutoNum type="arabicPeriod"/>
            </a:pPr>
            <a:r>
              <a:rPr lang="en-US" i="0" dirty="0">
                <a:latin typeface="+mn-lt"/>
              </a:rPr>
              <a:t>Select your image from your files</a:t>
            </a:r>
          </a:p>
          <a:p>
            <a:pPr marL="228600" indent="-228600">
              <a:buAutoNum type="arabicPeriod"/>
            </a:pPr>
            <a:r>
              <a:rPr lang="en-US" i="0" dirty="0">
                <a:latin typeface="+mn-lt"/>
              </a:rPr>
              <a:t>Select Insert</a:t>
            </a:r>
          </a:p>
          <a:p>
            <a:pPr marL="0" indent="0">
              <a:buNone/>
            </a:pPr>
            <a:endParaRPr lang="en-US" i="0" dirty="0">
              <a:latin typeface="+mn-lt"/>
            </a:endParaRPr>
          </a:p>
          <a:p>
            <a:pPr marL="0" indent="0">
              <a:buNone/>
            </a:pPr>
            <a:r>
              <a:rPr lang="en-US" i="0" dirty="0">
                <a:latin typeface="+mn-lt"/>
              </a:rPr>
              <a:t>To move an image:</a:t>
            </a:r>
          </a:p>
          <a:p>
            <a:pPr marL="228600" indent="-228600">
              <a:buAutoNum type="arabicPeriod"/>
            </a:pPr>
            <a:r>
              <a:rPr lang="en-US" i="0" dirty="0">
                <a:latin typeface="+mn-lt"/>
              </a:rPr>
              <a:t>Click and hold the image</a:t>
            </a:r>
          </a:p>
          <a:p>
            <a:pPr marL="228600" indent="-228600">
              <a:buAutoNum type="arabicPeriod"/>
            </a:pPr>
            <a:r>
              <a:rPr lang="en-US" i="0" dirty="0">
                <a:latin typeface="+mn-lt"/>
              </a:rPr>
              <a:t>Move the image to desired location</a:t>
            </a:r>
          </a:p>
          <a:p>
            <a:pPr marL="228600" indent="-228600">
              <a:buAutoNum type="arabicPeriod"/>
            </a:pPr>
            <a:r>
              <a:rPr lang="en-US" i="0" dirty="0">
                <a:latin typeface="+mn-lt"/>
              </a:rPr>
              <a:t>Release the left mouse button</a:t>
            </a:r>
          </a:p>
          <a:p>
            <a:pPr marL="0" indent="0">
              <a:buNone/>
            </a:pPr>
            <a:endParaRPr lang="en-US" i="0" dirty="0">
              <a:latin typeface="+mn-lt"/>
            </a:endParaRPr>
          </a:p>
          <a:p>
            <a:pPr marL="0" indent="0">
              <a:buNone/>
            </a:pPr>
            <a:r>
              <a:rPr lang="en-US" i="0" dirty="0">
                <a:latin typeface="+mn-lt"/>
              </a:rPr>
              <a:t>To resize an image:</a:t>
            </a:r>
          </a:p>
          <a:p>
            <a:pPr marL="228600" indent="-228600">
              <a:buAutoNum type="arabicPeriod"/>
            </a:pPr>
            <a:r>
              <a:rPr lang="en-US" i="0" dirty="0">
                <a:latin typeface="+mn-lt"/>
              </a:rPr>
              <a:t>Click the image</a:t>
            </a:r>
          </a:p>
          <a:p>
            <a:pPr marL="228600" indent="-228600">
              <a:buAutoNum type="arabicPeriod"/>
            </a:pPr>
            <a:r>
              <a:rPr lang="en-US" i="0" dirty="0">
                <a:latin typeface="+mn-lt"/>
              </a:rPr>
              <a:t>Place your cursor over the dots on the edge of the image</a:t>
            </a:r>
          </a:p>
          <a:p>
            <a:pPr marL="228600" indent="-228600">
              <a:buAutoNum type="arabicPeriod"/>
            </a:pPr>
            <a:r>
              <a:rPr lang="en-US" i="0" dirty="0">
                <a:latin typeface="+mn-lt"/>
              </a:rPr>
              <a:t>Click and drag to the desired size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i="0" dirty="0">
                <a:latin typeface="+mn-lt"/>
              </a:rPr>
              <a:t>Release the left mouse button</a:t>
            </a:r>
          </a:p>
          <a:p>
            <a:r>
              <a:rPr lang="en-US" dirty="0"/>
              <a:t>.</a:t>
            </a:r>
            <a:endParaRPr lang="en-US" dirty="0">
              <a:latin typeface="Calibri"/>
            </a:endParaRPr>
          </a:p>
        </p:txBody>
      </p:sp>
      <p:sp>
        <p:nvSpPr>
          <p:cNvPr id="4" name="Slide Number Placeholder 3"/>
          <p:cNvSpPr>
            <a:spLocks noGrp="1"/>
          </p:cNvSpPr>
          <p:nvPr>
            <p:ph type="sldNum" sz="quarter" idx="10"/>
          </p:nvPr>
        </p:nvSpPr>
        <p:spPr/>
        <p:txBody>
          <a:bodyPr/>
          <a:lstStyle/>
          <a:p>
            <a:fld id="{22683D5A-2EE3-475F-818E-046E6FB97FBC}" type="slidenum">
              <a:rPr lang="en-US" smtClean="0"/>
              <a:t>41</a:t>
            </a:fld>
            <a:endParaRPr lang="en-US"/>
          </a:p>
        </p:txBody>
      </p:sp>
    </p:spTree>
    <p:extLst>
      <p:ext uri="{BB962C8B-B14F-4D97-AF65-F5344CB8AC3E}">
        <p14:creationId xmlns:p14="http://schemas.microsoft.com/office/powerpoint/2010/main" val="88489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important.</a:t>
            </a:r>
          </a:p>
          <a:p>
            <a:r>
              <a:rPr lang="en-US" sz="1200" dirty="0"/>
              <a:t>You are competing against other departments for funding and need to justify your request.</a:t>
            </a:r>
          </a:p>
          <a:p>
            <a:r>
              <a:rPr lang="en-US" sz="1200" dirty="0"/>
              <a:t>Because someone may die is not always effective.</a:t>
            </a:r>
            <a:r>
              <a:rPr lang="en-US" sz="1200" baseline="0" dirty="0"/>
              <a:t> </a:t>
            </a:r>
            <a:r>
              <a:rPr lang="en-US" sz="1200" dirty="0"/>
              <a:t>Everybody loves firefighters is not an effective justification.</a:t>
            </a:r>
          </a:p>
          <a:p>
            <a:endParaRPr lang="en-US" sz="1200" dirty="0"/>
          </a:p>
          <a:p>
            <a:r>
              <a:rPr lang="en-US" sz="1200" dirty="0"/>
              <a:t>To edit</a:t>
            </a:r>
            <a:r>
              <a:rPr lang="en-US" sz="1200" baseline="0" dirty="0"/>
              <a:t> the chart:</a:t>
            </a:r>
          </a:p>
          <a:p>
            <a:pPr marL="228600" indent="-228600">
              <a:buAutoNum type="arabicPeriod"/>
            </a:pPr>
            <a:r>
              <a:rPr lang="en-US" sz="1200" baseline="0" dirty="0"/>
              <a:t>Click on the Chart</a:t>
            </a:r>
          </a:p>
          <a:p>
            <a:pPr marL="228600" indent="-228600">
              <a:buAutoNum type="arabicPeriod"/>
            </a:pPr>
            <a:r>
              <a:rPr lang="en-US" sz="1200" dirty="0"/>
              <a:t>Click on the darkened/highlighted Design at the top of the screen to the right of view</a:t>
            </a:r>
          </a:p>
          <a:p>
            <a:pPr marL="228600" indent="-228600">
              <a:buAutoNum type="arabicPeriod"/>
            </a:pPr>
            <a:r>
              <a:rPr lang="en-US" sz="1200" dirty="0"/>
              <a:t>Select Edit Data</a:t>
            </a:r>
          </a:p>
          <a:p>
            <a:pPr marL="228600" indent="-228600">
              <a:buAutoNum type="arabicPeriod"/>
            </a:pPr>
            <a:r>
              <a:rPr lang="en-US" sz="1200" dirty="0"/>
              <a:t>Make</a:t>
            </a:r>
            <a:r>
              <a:rPr lang="en-US" sz="1200" baseline="0" dirty="0"/>
              <a:t> the appropriate changes</a:t>
            </a:r>
          </a:p>
          <a:p>
            <a:endParaRPr lang="en-US" dirty="0"/>
          </a:p>
          <a:p>
            <a:r>
              <a:rPr lang="en-US" dirty="0"/>
              <a:t>In some cases, you may need to move a data label or change the color or font. </a:t>
            </a:r>
          </a:p>
          <a:p>
            <a:r>
              <a:rPr lang="en-US" dirty="0"/>
              <a:t>To</a:t>
            </a:r>
            <a:r>
              <a:rPr lang="en-US" baseline="0" dirty="0"/>
              <a:t> move a label:</a:t>
            </a:r>
          </a:p>
          <a:p>
            <a:pPr marL="228600" indent="-228600">
              <a:buAutoNum type="arabicPeriod"/>
            </a:pPr>
            <a:r>
              <a:rPr lang="en-US" baseline="0" dirty="0"/>
              <a:t>Click the label</a:t>
            </a:r>
          </a:p>
          <a:p>
            <a:pPr marL="228600" indent="-228600">
              <a:buAutoNum type="arabicPeriod"/>
            </a:pPr>
            <a:r>
              <a:rPr lang="en-US" baseline="0" dirty="0"/>
              <a:t>Click the label and Hold down the left mouse button</a:t>
            </a:r>
          </a:p>
          <a:p>
            <a:pPr marL="228600" indent="-228600">
              <a:buAutoNum type="arabicPeriod"/>
            </a:pPr>
            <a:r>
              <a:rPr lang="en-US" baseline="0" dirty="0"/>
              <a:t>Drag label to desired location</a:t>
            </a:r>
          </a:p>
          <a:p>
            <a:pPr marL="228600" indent="-228600">
              <a:buAutoNum type="arabicPeriod"/>
            </a:pPr>
            <a:r>
              <a:rPr lang="en-US" baseline="0" dirty="0"/>
              <a:t>Release the left mouse button</a:t>
            </a:r>
            <a:endParaRPr lang="en-US" dirty="0"/>
          </a:p>
          <a:p>
            <a:pPr marL="0" indent="0">
              <a:buNone/>
            </a:pPr>
            <a:endParaRPr lang="en-US" sz="1200" dirty="0"/>
          </a:p>
          <a:p>
            <a:pPr marL="0" indent="0">
              <a:buNone/>
            </a:pPr>
            <a:r>
              <a:rPr lang="en-US" sz="1200" dirty="0"/>
              <a:t>To edit</a:t>
            </a:r>
            <a:r>
              <a:rPr lang="en-US" sz="1200" baseline="0" dirty="0"/>
              <a:t> all the labels:</a:t>
            </a:r>
          </a:p>
          <a:p>
            <a:pPr marL="228600" indent="-228600">
              <a:buAutoNum type="arabicPeriod"/>
            </a:pPr>
            <a:r>
              <a:rPr lang="en-US" sz="1200" baseline="0" dirty="0"/>
              <a:t>Click the Graph</a:t>
            </a:r>
          </a:p>
          <a:p>
            <a:pPr marL="228600" indent="-228600">
              <a:buAutoNum type="arabicPeriod"/>
            </a:pPr>
            <a:r>
              <a:rPr lang="en-US" sz="1200" baseline="0" dirty="0"/>
              <a:t>Click any data label (This should display a selected box around all of your data labels)</a:t>
            </a:r>
          </a:p>
          <a:p>
            <a:pPr marL="228600" indent="-228600">
              <a:buAutoNum type="arabicPeriod"/>
            </a:pPr>
            <a:r>
              <a:rPr lang="en-US" sz="1200" baseline="0" dirty="0"/>
              <a:t>Make desired changes</a:t>
            </a:r>
            <a:endParaRPr lang="en-US" sz="1200" dirty="0"/>
          </a:p>
          <a:p>
            <a:endParaRPr lang="en-US" dirty="0"/>
          </a:p>
          <a:p>
            <a:r>
              <a:rPr lang="en-US" dirty="0"/>
              <a:t>To edit an individual label:</a:t>
            </a:r>
          </a:p>
          <a:p>
            <a:pPr marL="228600" indent="-228600">
              <a:buAutoNum type="arabicPeriod"/>
            </a:pPr>
            <a:r>
              <a:rPr lang="en-US" dirty="0"/>
              <a:t>Click the graph</a:t>
            </a:r>
          </a:p>
          <a:p>
            <a:pPr marL="228600" indent="-228600">
              <a:buAutoNum type="arabicPeriod"/>
            </a:pPr>
            <a:r>
              <a:rPr lang="en-US" sz="1200" baseline="0" dirty="0"/>
              <a:t>Click any data label (This should display a selected box around all of your data labels)</a:t>
            </a:r>
          </a:p>
          <a:p>
            <a:pPr marL="228600" indent="-228600">
              <a:buAutoNum type="arabicPeriod"/>
            </a:pPr>
            <a:r>
              <a:rPr lang="en-US" sz="1200" baseline="0" dirty="0"/>
              <a:t>Click the desired data label (Now only this label should be selected)</a:t>
            </a:r>
          </a:p>
          <a:p>
            <a:pPr marL="228600" indent="-228600">
              <a:buAutoNum type="arabicPeriod"/>
            </a:pPr>
            <a:r>
              <a:rPr lang="en-US" sz="1200" baseline="0" dirty="0"/>
              <a:t>Make desired changes</a:t>
            </a:r>
            <a:endParaRPr lang="en-US" sz="1200" dirty="0"/>
          </a:p>
        </p:txBody>
      </p:sp>
      <p:sp>
        <p:nvSpPr>
          <p:cNvPr id="4" name="Slide Number Placeholder 3"/>
          <p:cNvSpPr>
            <a:spLocks noGrp="1"/>
          </p:cNvSpPr>
          <p:nvPr>
            <p:ph type="sldNum" sz="quarter" idx="10"/>
          </p:nvPr>
        </p:nvSpPr>
        <p:spPr/>
        <p:txBody>
          <a:bodyPr/>
          <a:lstStyle/>
          <a:p>
            <a:fld id="{22683D5A-2EE3-475F-818E-046E6FB97FBC}" type="slidenum">
              <a:rPr lang="en-US" smtClean="0"/>
              <a:t>4</a:t>
            </a:fld>
            <a:endParaRPr lang="en-US"/>
          </a:p>
        </p:txBody>
      </p:sp>
    </p:spTree>
    <p:extLst>
      <p:ext uri="{BB962C8B-B14F-4D97-AF65-F5344CB8AC3E}">
        <p14:creationId xmlns:p14="http://schemas.microsoft.com/office/powerpoint/2010/main" val="464177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your goal is to keep fires small when you have one, and that granting you what you are asking for will help you keep them small. Replace slide images with images of fires that your department kept small.</a:t>
            </a:r>
          </a:p>
          <a:p>
            <a:endParaRPr lang="en-US" dirty="0">
              <a:latin typeface="Calibri"/>
            </a:endParaRPr>
          </a:p>
          <a:p>
            <a:r>
              <a:rPr lang="en-US" dirty="0">
                <a:latin typeface="+mn-lt"/>
              </a:rPr>
              <a:t>To change the images:</a:t>
            </a:r>
          </a:p>
          <a:p>
            <a:pPr marL="228600" indent="-228600">
              <a:buAutoNum type="arabicPeriod"/>
            </a:pPr>
            <a:r>
              <a:rPr lang="en-US" dirty="0">
                <a:latin typeface="+mn-lt"/>
              </a:rPr>
              <a:t>Right click on the image</a:t>
            </a:r>
          </a:p>
          <a:p>
            <a:pPr marL="228600" indent="-228600">
              <a:buAutoNum type="arabicPeriod"/>
            </a:pPr>
            <a:r>
              <a:rPr lang="en-US" dirty="0">
                <a:latin typeface="+mn-lt"/>
              </a:rPr>
              <a:t>Place your cursor over </a:t>
            </a:r>
            <a:r>
              <a:rPr lang="en-US" i="1" dirty="0">
                <a:latin typeface="+mn-lt"/>
              </a:rPr>
              <a:t>Change Picture</a:t>
            </a:r>
          </a:p>
          <a:p>
            <a:pPr marL="228600" indent="-228600">
              <a:buAutoNum type="arabicPeriod"/>
            </a:pPr>
            <a:r>
              <a:rPr lang="en-US" i="0" dirty="0">
                <a:latin typeface="+mn-lt"/>
              </a:rPr>
              <a:t>Select </a:t>
            </a:r>
            <a:r>
              <a:rPr lang="en-US" i="1" dirty="0">
                <a:latin typeface="+mn-lt"/>
              </a:rPr>
              <a:t>From a File</a:t>
            </a:r>
          </a:p>
          <a:p>
            <a:pPr marL="228600" indent="-228600">
              <a:buAutoNum type="arabicPeriod"/>
            </a:pPr>
            <a:r>
              <a:rPr lang="en-US" i="0" dirty="0">
                <a:latin typeface="+mn-lt"/>
              </a:rPr>
              <a:t>Select your image from your files</a:t>
            </a:r>
          </a:p>
          <a:p>
            <a:pPr marL="228600" indent="-228600">
              <a:buAutoNum type="arabicPeriod"/>
            </a:pPr>
            <a:r>
              <a:rPr lang="en-US" i="0" dirty="0">
                <a:latin typeface="+mn-lt"/>
              </a:rPr>
              <a:t>Select Insert</a:t>
            </a:r>
          </a:p>
          <a:p>
            <a:pPr marL="0" indent="0">
              <a:buNone/>
            </a:pPr>
            <a:endParaRPr lang="en-US" i="0" dirty="0">
              <a:latin typeface="+mn-lt"/>
            </a:endParaRPr>
          </a:p>
          <a:p>
            <a:pPr marL="0" indent="0">
              <a:buNone/>
            </a:pPr>
            <a:r>
              <a:rPr lang="en-US" i="0" dirty="0">
                <a:latin typeface="+mn-lt"/>
              </a:rPr>
              <a:t>To move an image:</a:t>
            </a:r>
          </a:p>
          <a:p>
            <a:pPr marL="228600" indent="-228600">
              <a:buAutoNum type="arabicPeriod"/>
            </a:pPr>
            <a:r>
              <a:rPr lang="en-US" i="0" dirty="0">
                <a:latin typeface="+mn-lt"/>
              </a:rPr>
              <a:t>Click and hold the image</a:t>
            </a:r>
          </a:p>
          <a:p>
            <a:pPr marL="228600" indent="-228600">
              <a:buAutoNum type="arabicPeriod"/>
            </a:pPr>
            <a:r>
              <a:rPr lang="en-US" i="0" dirty="0">
                <a:latin typeface="+mn-lt"/>
              </a:rPr>
              <a:t>Move the image to desired location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i="0" dirty="0">
                <a:latin typeface="+mn-lt"/>
              </a:rPr>
              <a:t>Release the left mouse button</a:t>
            </a:r>
          </a:p>
          <a:p>
            <a:pPr marL="0" indent="0">
              <a:buNone/>
            </a:pPr>
            <a:endParaRPr lang="en-US" i="0" dirty="0">
              <a:latin typeface="+mn-lt"/>
            </a:endParaRPr>
          </a:p>
          <a:p>
            <a:pPr marL="0" indent="0">
              <a:buNone/>
            </a:pPr>
            <a:r>
              <a:rPr lang="en-US" i="0" dirty="0">
                <a:latin typeface="+mn-lt"/>
              </a:rPr>
              <a:t>To resize an image:</a:t>
            </a:r>
          </a:p>
          <a:p>
            <a:pPr marL="228600" indent="-228600">
              <a:buAutoNum type="arabicPeriod"/>
            </a:pPr>
            <a:r>
              <a:rPr lang="en-US" i="0" dirty="0">
                <a:latin typeface="+mn-lt"/>
              </a:rPr>
              <a:t>Click the image</a:t>
            </a:r>
          </a:p>
          <a:p>
            <a:pPr marL="228600" indent="-228600">
              <a:buAutoNum type="arabicPeriod"/>
            </a:pPr>
            <a:r>
              <a:rPr lang="en-US" i="0" dirty="0">
                <a:latin typeface="+mn-lt"/>
              </a:rPr>
              <a:t>Place your cursor over the dots on the edge of the image</a:t>
            </a:r>
          </a:p>
          <a:p>
            <a:pPr marL="228600" indent="-228600">
              <a:buAutoNum type="arabicPeriod"/>
            </a:pPr>
            <a:r>
              <a:rPr lang="en-US" i="0" dirty="0">
                <a:latin typeface="+mn-lt"/>
              </a:rPr>
              <a:t>Click and drag to the desired size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i="0" dirty="0">
                <a:latin typeface="+mn-lt"/>
              </a:rPr>
              <a:t>Release the left mouse button</a:t>
            </a:r>
          </a:p>
          <a:p>
            <a:pPr marL="0" indent="0">
              <a:buNone/>
            </a:pPr>
            <a:endParaRPr lang="en-US" i="0" dirty="0">
              <a:latin typeface="+mn-lt"/>
            </a:endParaRPr>
          </a:p>
          <a:p>
            <a:endParaRPr lang="en-US" dirty="0">
              <a:latin typeface="Calibri"/>
            </a:endParaRPr>
          </a:p>
        </p:txBody>
      </p:sp>
      <p:sp>
        <p:nvSpPr>
          <p:cNvPr id="4" name="Slide Number Placeholder 3"/>
          <p:cNvSpPr>
            <a:spLocks noGrp="1"/>
          </p:cNvSpPr>
          <p:nvPr>
            <p:ph type="sldNum" sz="quarter" idx="10"/>
          </p:nvPr>
        </p:nvSpPr>
        <p:spPr/>
        <p:txBody>
          <a:bodyPr/>
          <a:lstStyle/>
          <a:p>
            <a:fld id="{22683D5A-2EE3-475F-818E-046E6FB97FBC}" type="slidenum">
              <a:rPr lang="en-US" smtClean="0"/>
              <a:t>42</a:t>
            </a:fld>
            <a:endParaRPr lang="en-US"/>
          </a:p>
        </p:txBody>
      </p:sp>
    </p:spTree>
    <p:extLst>
      <p:ext uri="{BB962C8B-B14F-4D97-AF65-F5344CB8AC3E}">
        <p14:creationId xmlns:p14="http://schemas.microsoft.com/office/powerpoint/2010/main" val="87859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them granting you your request will hopefully allow you to prevent the worst case scenarios from happening by improving your abilities. </a:t>
            </a:r>
            <a:endParaRPr lang="en-US" dirty="0">
              <a:latin typeface="Calibri"/>
            </a:endParaRPr>
          </a:p>
        </p:txBody>
      </p:sp>
      <p:sp>
        <p:nvSpPr>
          <p:cNvPr id="4" name="Slide Number Placeholder 3"/>
          <p:cNvSpPr>
            <a:spLocks noGrp="1"/>
          </p:cNvSpPr>
          <p:nvPr>
            <p:ph type="sldNum" sz="quarter" idx="10"/>
          </p:nvPr>
        </p:nvSpPr>
        <p:spPr/>
        <p:txBody>
          <a:bodyPr/>
          <a:lstStyle/>
          <a:p>
            <a:fld id="{22683D5A-2EE3-475F-818E-046E6FB97FBC}" type="slidenum">
              <a:rPr lang="en-US" smtClean="0"/>
              <a:t>43</a:t>
            </a:fld>
            <a:endParaRPr lang="en-US"/>
          </a:p>
        </p:txBody>
      </p:sp>
    </p:spTree>
    <p:extLst>
      <p:ext uri="{BB962C8B-B14F-4D97-AF65-F5344CB8AC3E}">
        <p14:creationId xmlns:p14="http://schemas.microsoft.com/office/powerpoint/2010/main" val="1271845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How does your fire department fit in with other services?</a:t>
            </a:r>
          </a:p>
          <a:p>
            <a:r>
              <a:rPr lang="en-US" dirty="0">
                <a:solidFill>
                  <a:schemeClr val="tx1"/>
                </a:solidFill>
              </a:rPr>
              <a:t>Layout the Core Vision of the leadership.</a:t>
            </a:r>
          </a:p>
          <a:p>
            <a:endParaRPr lang="en-US" dirty="0"/>
          </a:p>
        </p:txBody>
      </p:sp>
      <p:sp>
        <p:nvSpPr>
          <p:cNvPr id="4" name="Slide Number Placeholder 3"/>
          <p:cNvSpPr>
            <a:spLocks noGrp="1"/>
          </p:cNvSpPr>
          <p:nvPr>
            <p:ph type="sldNum" sz="quarter" idx="10"/>
          </p:nvPr>
        </p:nvSpPr>
        <p:spPr/>
        <p:txBody>
          <a:bodyPr/>
          <a:lstStyle/>
          <a:p>
            <a:fld id="{22683D5A-2EE3-475F-818E-046E6FB97FBC}" type="slidenum">
              <a:rPr lang="en-US" smtClean="0"/>
              <a:t>44</a:t>
            </a:fld>
            <a:endParaRPr lang="en-US"/>
          </a:p>
        </p:txBody>
      </p:sp>
    </p:spTree>
    <p:extLst>
      <p:ext uri="{BB962C8B-B14F-4D97-AF65-F5344CB8AC3E}">
        <p14:creationId xmlns:p14="http://schemas.microsoft.com/office/powerpoint/2010/main" val="11799087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you are a part of the core vision of the leadership and them granting your request will allow you to continue to be a part of the core vision.</a:t>
            </a:r>
          </a:p>
        </p:txBody>
      </p:sp>
      <p:sp>
        <p:nvSpPr>
          <p:cNvPr id="4" name="Slide Number Placeholder 3"/>
          <p:cNvSpPr>
            <a:spLocks noGrp="1"/>
          </p:cNvSpPr>
          <p:nvPr>
            <p:ph type="sldNum" sz="quarter" idx="10"/>
          </p:nvPr>
        </p:nvSpPr>
        <p:spPr/>
        <p:txBody>
          <a:bodyPr/>
          <a:lstStyle/>
          <a:p>
            <a:fld id="{22683D5A-2EE3-475F-818E-046E6FB97FBC}" type="slidenum">
              <a:rPr lang="en-US" smtClean="0"/>
              <a:t>45</a:t>
            </a:fld>
            <a:endParaRPr lang="en-US"/>
          </a:p>
        </p:txBody>
      </p:sp>
    </p:spTree>
    <p:extLst>
      <p:ext uri="{BB962C8B-B14F-4D97-AF65-F5344CB8AC3E}">
        <p14:creationId xmlns:p14="http://schemas.microsoft.com/office/powerpoint/2010/main" val="1880081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Always End With The Positive</a:t>
            </a:r>
          </a:p>
        </p:txBody>
      </p:sp>
      <p:sp>
        <p:nvSpPr>
          <p:cNvPr id="4" name="Slide Number Placeholder 3"/>
          <p:cNvSpPr>
            <a:spLocks noGrp="1"/>
          </p:cNvSpPr>
          <p:nvPr>
            <p:ph type="sldNum" sz="quarter" idx="10"/>
          </p:nvPr>
        </p:nvSpPr>
        <p:spPr/>
        <p:txBody>
          <a:bodyPr/>
          <a:lstStyle/>
          <a:p>
            <a:fld id="{22683D5A-2EE3-475F-818E-046E6FB97FBC}" type="slidenum">
              <a:rPr lang="en-US" smtClean="0"/>
              <a:t>46</a:t>
            </a:fld>
            <a:endParaRPr lang="en-US"/>
          </a:p>
        </p:txBody>
      </p:sp>
    </p:spTree>
    <p:extLst>
      <p:ext uri="{BB962C8B-B14F-4D97-AF65-F5344CB8AC3E}">
        <p14:creationId xmlns:p14="http://schemas.microsoft.com/office/powerpoint/2010/main" val="2446727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above images with your firefighters.</a:t>
            </a:r>
          </a:p>
        </p:txBody>
      </p:sp>
      <p:sp>
        <p:nvSpPr>
          <p:cNvPr id="4" name="Slide Number Placeholder 3"/>
          <p:cNvSpPr>
            <a:spLocks noGrp="1"/>
          </p:cNvSpPr>
          <p:nvPr>
            <p:ph type="sldNum" sz="quarter" idx="10"/>
          </p:nvPr>
        </p:nvSpPr>
        <p:spPr/>
        <p:txBody>
          <a:bodyPr/>
          <a:lstStyle/>
          <a:p>
            <a:fld id="{22683D5A-2EE3-475F-818E-046E6FB97FBC}" type="slidenum">
              <a:rPr lang="en-US" smtClean="0"/>
              <a:t>47</a:t>
            </a:fld>
            <a:endParaRPr lang="en-US"/>
          </a:p>
        </p:txBody>
      </p:sp>
    </p:spTree>
    <p:extLst>
      <p:ext uri="{BB962C8B-B14F-4D97-AF65-F5344CB8AC3E}">
        <p14:creationId xmlns:p14="http://schemas.microsoft.com/office/powerpoint/2010/main" val="2048224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Final Picture</a:t>
            </a:r>
            <a:endParaRPr lang="en-US" dirty="0">
              <a:latin typeface="Calibri"/>
            </a:endParaRPr>
          </a:p>
        </p:txBody>
      </p:sp>
      <p:sp>
        <p:nvSpPr>
          <p:cNvPr id="4" name="Slide Number Placeholder 3"/>
          <p:cNvSpPr>
            <a:spLocks noGrp="1"/>
          </p:cNvSpPr>
          <p:nvPr>
            <p:ph type="sldNum" sz="quarter" idx="10"/>
          </p:nvPr>
        </p:nvSpPr>
        <p:spPr/>
        <p:txBody>
          <a:bodyPr/>
          <a:lstStyle/>
          <a:p>
            <a:fld id="{22683D5A-2EE3-475F-818E-046E6FB97FBC}" type="slidenum">
              <a:rPr lang="en-US" smtClean="0"/>
              <a:t>48</a:t>
            </a:fld>
            <a:endParaRPr lang="en-US"/>
          </a:p>
        </p:txBody>
      </p:sp>
    </p:spTree>
    <p:extLst>
      <p:ext uri="{BB962C8B-B14F-4D97-AF65-F5344CB8AC3E}">
        <p14:creationId xmlns:p14="http://schemas.microsoft.com/office/powerpoint/2010/main" val="109439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edit the chart: </a:t>
            </a:r>
          </a:p>
          <a:p>
            <a:pPr marL="228600" indent="-228600">
              <a:buFont typeface="+mj-lt"/>
              <a:buAutoNum type="arabicPeriod"/>
            </a:pPr>
            <a:r>
              <a:rPr lang="en-US"/>
              <a:t>Click on the Chart </a:t>
            </a:r>
          </a:p>
          <a:p>
            <a:pPr marL="228600" indent="-228600">
              <a:buFont typeface="+mj-lt"/>
              <a:buAutoNum type="arabicPeriod"/>
            </a:pPr>
            <a:r>
              <a:rPr lang="en-US"/>
              <a:t>Click on the darkened/highlighted Design at the top of the screen to the right of view </a:t>
            </a:r>
          </a:p>
          <a:p>
            <a:pPr marL="228600" indent="-228600">
              <a:buFont typeface="+mj-lt"/>
              <a:buAutoNum type="arabicPeriod"/>
            </a:pPr>
            <a:r>
              <a:rPr lang="en-US"/>
              <a:t>Select Edit Data </a:t>
            </a:r>
          </a:p>
          <a:p>
            <a:pPr marL="228600" indent="-228600">
              <a:buFont typeface="+mj-lt"/>
              <a:buAutoNum type="arabicPeriod"/>
            </a:pPr>
            <a:r>
              <a:rPr lang="en-US"/>
              <a:t>Make the appropriate changes </a:t>
            </a:r>
          </a:p>
          <a:p>
            <a:r>
              <a:rPr lang="en-US"/>
              <a:t>In some cases, you may need to move a data label or change the color or font.  </a:t>
            </a:r>
          </a:p>
          <a:p>
            <a:r>
              <a:rPr lang="en-US"/>
              <a:t>To move a label: </a:t>
            </a:r>
          </a:p>
          <a:p>
            <a:pPr marL="228600" indent="-228600">
              <a:buFont typeface="+mj-lt"/>
              <a:buAutoNum type="arabicPeriod"/>
            </a:pPr>
            <a:r>
              <a:rPr lang="en-US"/>
              <a:t>Click the label </a:t>
            </a:r>
          </a:p>
          <a:p>
            <a:pPr marL="228600" indent="-228600">
              <a:buFont typeface="+mj-lt"/>
              <a:buAutoNum type="arabicPeriod"/>
            </a:pPr>
            <a:r>
              <a:rPr lang="en-US"/>
              <a:t>Click the label and Hold down the left mouse button </a:t>
            </a:r>
          </a:p>
          <a:p>
            <a:pPr marL="228600" indent="-228600">
              <a:buFont typeface="+mj-lt"/>
              <a:buAutoNum type="arabicPeriod"/>
            </a:pPr>
            <a:r>
              <a:rPr lang="en-US"/>
              <a:t>Drag label to desired location </a:t>
            </a:r>
          </a:p>
          <a:p>
            <a:pPr marL="228600" indent="-228600">
              <a:buFont typeface="+mj-lt"/>
              <a:buAutoNum type="arabicPeriod"/>
            </a:pPr>
            <a:r>
              <a:rPr lang="en-US"/>
              <a:t>Release the left mouse button </a:t>
            </a:r>
          </a:p>
          <a:p>
            <a:r>
              <a:rPr lang="en-US"/>
              <a:t>To edit all the labels: </a:t>
            </a:r>
          </a:p>
          <a:p>
            <a:pPr marL="228600" indent="-228600">
              <a:buFont typeface="+mj-lt"/>
              <a:buAutoNum type="arabicPeriod"/>
            </a:pPr>
            <a:r>
              <a:rPr lang="en-US"/>
              <a:t>Click the Graph </a:t>
            </a:r>
          </a:p>
          <a:p>
            <a:pPr marL="228600" indent="-228600">
              <a:buFont typeface="+mj-lt"/>
              <a:buAutoNum type="arabicPeriod"/>
            </a:pPr>
            <a:r>
              <a:rPr lang="en-US"/>
              <a:t>Click any data label (This should display a selected box around all of your data labels) </a:t>
            </a:r>
          </a:p>
          <a:p>
            <a:pPr marL="228600" indent="-228600">
              <a:buFont typeface="+mj-lt"/>
              <a:buAutoNum type="arabicPeriod"/>
            </a:pPr>
            <a:r>
              <a:rPr lang="en-US"/>
              <a:t>Make desired changes </a:t>
            </a:r>
          </a:p>
          <a:p>
            <a:r>
              <a:rPr lang="en-US"/>
              <a:t>To edit an individual label: </a:t>
            </a:r>
          </a:p>
          <a:p>
            <a:pPr marL="228600" indent="-228600">
              <a:buFont typeface="+mj-lt"/>
              <a:buAutoNum type="arabicPeriod"/>
            </a:pPr>
            <a:r>
              <a:rPr lang="en-US"/>
              <a:t>Click the graph </a:t>
            </a:r>
          </a:p>
          <a:p>
            <a:pPr marL="228600" indent="-228600">
              <a:buFont typeface="+mj-lt"/>
              <a:buAutoNum type="arabicPeriod"/>
            </a:pPr>
            <a:r>
              <a:rPr lang="en-US"/>
              <a:t>Click any data label (This should display a selected box around all of your data labels) </a:t>
            </a:r>
          </a:p>
          <a:p>
            <a:pPr marL="228600" indent="-228600">
              <a:buFont typeface="+mj-lt"/>
              <a:buAutoNum type="arabicPeriod"/>
            </a:pPr>
            <a:r>
              <a:rPr lang="en-US"/>
              <a:t>Click the desired data label (Now only this label should be selected) </a:t>
            </a:r>
          </a:p>
          <a:p>
            <a:pPr marL="228600" indent="-228600">
              <a:buFont typeface="+mj-lt"/>
              <a:buAutoNum type="arabicPeriod"/>
            </a:pPr>
            <a:r>
              <a:rPr lang="en-US"/>
              <a:t>Make desired changes </a:t>
            </a:r>
          </a:p>
        </p:txBody>
      </p:sp>
      <p:sp>
        <p:nvSpPr>
          <p:cNvPr id="4" name="Slide Number Placeholder 3"/>
          <p:cNvSpPr>
            <a:spLocks noGrp="1"/>
          </p:cNvSpPr>
          <p:nvPr>
            <p:ph type="sldNum" sz="quarter" idx="10"/>
          </p:nvPr>
        </p:nvSpPr>
        <p:spPr/>
        <p:txBody>
          <a:bodyPr/>
          <a:lstStyle/>
          <a:p>
            <a:fld id="{22683D5A-2EE3-475F-818E-046E6FB97FBC}" type="slidenum">
              <a:rPr lang="en-US" smtClean="0"/>
              <a:t>5</a:t>
            </a:fld>
            <a:endParaRPr lang="en-US"/>
          </a:p>
        </p:txBody>
      </p:sp>
    </p:spTree>
    <p:extLst>
      <p:ext uri="{BB962C8B-B14F-4D97-AF65-F5344CB8AC3E}">
        <p14:creationId xmlns:p14="http://schemas.microsoft.com/office/powerpoint/2010/main" val="165958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chart: </a:t>
            </a:r>
          </a:p>
          <a:p>
            <a:pPr marL="228600" indent="-228600">
              <a:buFont typeface="+mj-lt"/>
              <a:buAutoNum type="arabicPeriod"/>
            </a:pPr>
            <a:r>
              <a:rPr lang="en-US" dirty="0"/>
              <a:t>Click on the Chart </a:t>
            </a:r>
          </a:p>
          <a:p>
            <a:pPr marL="228600" indent="-228600">
              <a:buFont typeface="+mj-lt"/>
              <a:buAutoNum type="arabicPeriod"/>
            </a:pPr>
            <a:r>
              <a:rPr lang="en-US" dirty="0"/>
              <a:t>Click on the darkened/highlighted Design at the top of the screen to the right of view </a:t>
            </a:r>
          </a:p>
          <a:p>
            <a:pPr marL="228600" indent="-228600">
              <a:buFont typeface="+mj-lt"/>
              <a:buAutoNum type="arabicPeriod"/>
            </a:pPr>
            <a:r>
              <a:rPr lang="en-US" dirty="0"/>
              <a:t>Select Edit Data </a:t>
            </a:r>
          </a:p>
          <a:p>
            <a:pPr marL="228600" indent="-228600">
              <a:buFont typeface="+mj-lt"/>
              <a:buAutoNum type="arabicPeriod"/>
            </a:pPr>
            <a:r>
              <a:rPr lang="en-US" dirty="0"/>
              <a:t>Make the appropriate changes </a:t>
            </a:r>
          </a:p>
          <a:p>
            <a:r>
              <a:rPr lang="en-US" dirty="0"/>
              <a:t>In some cases, you may need to move a data label or change the color or font.  </a:t>
            </a:r>
          </a:p>
          <a:p>
            <a:r>
              <a:rPr lang="en-US" dirty="0"/>
              <a:t>To move a label: </a:t>
            </a:r>
          </a:p>
          <a:p>
            <a:pPr marL="228600" indent="-228600">
              <a:buFont typeface="+mj-lt"/>
              <a:buAutoNum type="arabicPeriod"/>
            </a:pPr>
            <a:r>
              <a:rPr lang="en-US" dirty="0"/>
              <a:t>Click the label </a:t>
            </a:r>
          </a:p>
          <a:p>
            <a:pPr marL="228600" indent="-228600">
              <a:buFont typeface="+mj-lt"/>
              <a:buAutoNum type="arabicPeriod"/>
            </a:pPr>
            <a:r>
              <a:rPr lang="en-US" dirty="0"/>
              <a:t>Click the label and Hold down the left mouse button </a:t>
            </a:r>
          </a:p>
          <a:p>
            <a:pPr marL="228600" indent="-228600">
              <a:buFont typeface="+mj-lt"/>
              <a:buAutoNum type="arabicPeriod"/>
            </a:pPr>
            <a:r>
              <a:rPr lang="en-US" dirty="0"/>
              <a:t>Drag label to desired location </a:t>
            </a:r>
          </a:p>
          <a:p>
            <a:pPr marL="228600" indent="-228600">
              <a:buFont typeface="+mj-lt"/>
              <a:buAutoNum type="arabicPeriod"/>
            </a:pPr>
            <a:r>
              <a:rPr lang="en-US" dirty="0"/>
              <a:t>Release the left mouse button </a:t>
            </a:r>
          </a:p>
          <a:p>
            <a:r>
              <a:rPr lang="en-US" dirty="0"/>
              <a:t>To edit all the labels: </a:t>
            </a:r>
          </a:p>
          <a:p>
            <a:pPr marL="228600" indent="-228600">
              <a:buFont typeface="+mj-lt"/>
              <a:buAutoNum type="arabicPeriod"/>
            </a:pPr>
            <a:r>
              <a:rPr lang="en-US" dirty="0"/>
              <a:t>Click the Graph </a:t>
            </a:r>
          </a:p>
          <a:p>
            <a:pPr marL="228600" indent="-228600">
              <a:buFont typeface="+mj-lt"/>
              <a:buAutoNum type="arabicPeriod"/>
            </a:pPr>
            <a:r>
              <a:rPr lang="en-US" dirty="0"/>
              <a:t>Click any data label (This should display a selected box around all of your data labels) </a:t>
            </a:r>
          </a:p>
          <a:p>
            <a:pPr marL="228600" indent="-228600">
              <a:buFont typeface="+mj-lt"/>
              <a:buAutoNum type="arabicPeriod"/>
            </a:pPr>
            <a:r>
              <a:rPr lang="en-US" dirty="0"/>
              <a:t>Make desired changes </a:t>
            </a:r>
          </a:p>
          <a:p>
            <a:r>
              <a:rPr lang="en-US" dirty="0"/>
              <a:t>To edit an individual label: </a:t>
            </a:r>
          </a:p>
          <a:p>
            <a:pPr marL="228600" indent="-228600">
              <a:buFont typeface="+mj-lt"/>
              <a:buAutoNum type="arabicPeriod"/>
            </a:pPr>
            <a:r>
              <a:rPr lang="en-US" dirty="0"/>
              <a:t>Click the graph </a:t>
            </a:r>
          </a:p>
          <a:p>
            <a:pPr marL="228600" indent="-228600">
              <a:buFont typeface="+mj-lt"/>
              <a:buAutoNum type="arabicPeriod"/>
            </a:pPr>
            <a:r>
              <a:rPr lang="en-US" dirty="0"/>
              <a:t>Click any data label (This should display a selected box around all of your data labels) </a:t>
            </a:r>
          </a:p>
          <a:p>
            <a:pPr marL="228600" indent="-228600">
              <a:buFont typeface="+mj-lt"/>
              <a:buAutoNum type="arabicPeriod"/>
            </a:pPr>
            <a:r>
              <a:rPr lang="en-US" dirty="0"/>
              <a:t>Click the desired data label (Now only this label should be selected) </a:t>
            </a:r>
          </a:p>
          <a:p>
            <a:pPr marL="228600" indent="-228600">
              <a:buFont typeface="+mj-lt"/>
              <a:buAutoNum type="arabicPeriod"/>
            </a:pPr>
            <a:r>
              <a:rPr lang="en-US" dirty="0"/>
              <a:t>Make desired changes </a:t>
            </a:r>
          </a:p>
        </p:txBody>
      </p:sp>
      <p:sp>
        <p:nvSpPr>
          <p:cNvPr id="4" name="Slide Number Placeholder 3"/>
          <p:cNvSpPr>
            <a:spLocks noGrp="1"/>
          </p:cNvSpPr>
          <p:nvPr>
            <p:ph type="sldNum" sz="quarter" idx="10"/>
          </p:nvPr>
        </p:nvSpPr>
        <p:spPr/>
        <p:txBody>
          <a:bodyPr/>
          <a:lstStyle/>
          <a:p>
            <a:fld id="{22683D5A-2EE3-475F-818E-046E6FB97FBC}" type="slidenum">
              <a:rPr lang="en-US" smtClean="0"/>
              <a:t>6</a:t>
            </a:fld>
            <a:endParaRPr lang="en-US"/>
          </a:p>
        </p:txBody>
      </p:sp>
    </p:spTree>
    <p:extLst>
      <p:ext uri="{BB962C8B-B14F-4D97-AF65-F5344CB8AC3E}">
        <p14:creationId xmlns:p14="http://schemas.microsoft.com/office/powerpoint/2010/main" val="2114586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explain what you are training for, and why it is important to train as much as you do.</a:t>
            </a:r>
          </a:p>
        </p:txBody>
      </p:sp>
      <p:sp>
        <p:nvSpPr>
          <p:cNvPr id="4" name="Slide Number Placeholder 3"/>
          <p:cNvSpPr>
            <a:spLocks noGrp="1"/>
          </p:cNvSpPr>
          <p:nvPr>
            <p:ph type="sldNum" sz="quarter" idx="10"/>
          </p:nvPr>
        </p:nvSpPr>
        <p:spPr/>
        <p:txBody>
          <a:bodyPr/>
          <a:lstStyle/>
          <a:p>
            <a:fld id="{22683D5A-2EE3-475F-818E-046E6FB97FBC}" type="slidenum">
              <a:rPr lang="en-US" smtClean="0"/>
              <a:t>7</a:t>
            </a:fld>
            <a:endParaRPr lang="en-US"/>
          </a:p>
        </p:txBody>
      </p:sp>
    </p:spTree>
    <p:extLst>
      <p:ext uri="{BB962C8B-B14F-4D97-AF65-F5344CB8AC3E}">
        <p14:creationId xmlns:p14="http://schemas.microsoft.com/office/powerpoint/2010/main" val="1828720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you tell them what you are not requesting</a:t>
            </a:r>
          </a:p>
        </p:txBody>
      </p:sp>
      <p:sp>
        <p:nvSpPr>
          <p:cNvPr id="4" name="Slide Number Placeholder 3"/>
          <p:cNvSpPr>
            <a:spLocks noGrp="1"/>
          </p:cNvSpPr>
          <p:nvPr>
            <p:ph type="sldNum" sz="quarter" idx="10"/>
          </p:nvPr>
        </p:nvSpPr>
        <p:spPr/>
        <p:txBody>
          <a:bodyPr/>
          <a:lstStyle/>
          <a:p>
            <a:fld id="{22683D5A-2EE3-475F-818E-046E6FB97FBC}" type="slidenum">
              <a:rPr lang="en-US" smtClean="0"/>
              <a:t>8</a:t>
            </a:fld>
            <a:endParaRPr lang="en-US"/>
          </a:p>
        </p:txBody>
      </p:sp>
    </p:spTree>
    <p:extLst>
      <p:ext uri="{BB962C8B-B14F-4D97-AF65-F5344CB8AC3E}">
        <p14:creationId xmlns:p14="http://schemas.microsoft.com/office/powerpoint/2010/main" val="405144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a:t>
            </a:r>
            <a:r>
              <a:rPr lang="en-US" baseline="0"/>
              <a:t> the Title, place your name and change the number to the total number of personnel the department has. If you don’t have a bubble, click the bubble and press the delete button. Click and drag the other bubbles to re-arrange accordingly. Make sure to include images of your personnel working and training.</a:t>
            </a:r>
            <a:endParaRPr lang="en-US"/>
          </a:p>
        </p:txBody>
      </p:sp>
      <p:sp>
        <p:nvSpPr>
          <p:cNvPr id="4" name="Slide Number Placeholder 3"/>
          <p:cNvSpPr>
            <a:spLocks noGrp="1"/>
          </p:cNvSpPr>
          <p:nvPr>
            <p:ph type="sldNum" sz="quarter" idx="10"/>
          </p:nvPr>
        </p:nvSpPr>
        <p:spPr/>
        <p:txBody>
          <a:bodyPr/>
          <a:lstStyle/>
          <a:p>
            <a:fld id="{22683D5A-2EE3-475F-818E-046E6FB97FBC}" type="slidenum">
              <a:rPr lang="en-US" smtClean="0"/>
              <a:t>9</a:t>
            </a:fld>
            <a:endParaRPr lang="en-US"/>
          </a:p>
        </p:txBody>
      </p:sp>
    </p:spTree>
    <p:extLst>
      <p:ext uri="{BB962C8B-B14F-4D97-AF65-F5344CB8AC3E}">
        <p14:creationId xmlns:p14="http://schemas.microsoft.com/office/powerpoint/2010/main" val="28534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1"/>
            <a:ext cx="10363200" cy="1470025"/>
          </a:xfrm>
        </p:spPr>
        <p:txBody>
          <a:bodyPr/>
          <a:lstStyle/>
          <a:p>
            <a:r>
              <a:rPr lang="en-US"/>
              <a:t>Click to edit Master title style</a:t>
            </a:r>
          </a:p>
        </p:txBody>
      </p:sp>
      <p:sp>
        <p:nvSpPr>
          <p:cNvPr id="3" name="Subtitle 2"/>
          <p:cNvSpPr>
            <a:spLocks noGrp="1"/>
          </p:cNvSpPr>
          <p:nvPr>
            <p:ph type="subTitle" idx="1"/>
          </p:nvPr>
        </p:nvSpPr>
        <p:spPr>
          <a:xfrm>
            <a:off x="914400" y="2133601"/>
            <a:ext cx="10363200" cy="2590800"/>
          </a:xfrm>
        </p:spPr>
        <p:txBody>
          <a:bodyPr/>
          <a:lstStyle>
            <a:lvl1pPr marL="0" indent="0" algn="ctr">
              <a:buNone/>
              <a:defRPr>
                <a:solidFill>
                  <a:schemeClr val="tx1">
                    <a:tint val="75000"/>
                  </a:schemeClr>
                </a:solidFill>
              </a:defRPr>
            </a:lvl1pPr>
            <a:lvl2pPr marL="609036" indent="0" algn="ctr">
              <a:buNone/>
              <a:defRPr>
                <a:solidFill>
                  <a:schemeClr val="tx1">
                    <a:tint val="75000"/>
                  </a:schemeClr>
                </a:solidFill>
              </a:defRPr>
            </a:lvl2pPr>
            <a:lvl3pPr marL="1218072" indent="0" algn="ctr">
              <a:buNone/>
              <a:defRPr>
                <a:solidFill>
                  <a:schemeClr val="tx1">
                    <a:tint val="75000"/>
                  </a:schemeClr>
                </a:solidFill>
              </a:defRPr>
            </a:lvl3pPr>
            <a:lvl4pPr marL="1827108" indent="0" algn="ctr">
              <a:buNone/>
              <a:defRPr>
                <a:solidFill>
                  <a:schemeClr val="tx1">
                    <a:tint val="75000"/>
                  </a:schemeClr>
                </a:solidFill>
              </a:defRPr>
            </a:lvl4pPr>
            <a:lvl5pPr marL="2436144" indent="0" algn="ctr">
              <a:buNone/>
              <a:defRPr>
                <a:solidFill>
                  <a:schemeClr val="tx1">
                    <a:tint val="75000"/>
                  </a:schemeClr>
                </a:solidFill>
              </a:defRPr>
            </a:lvl5pPr>
            <a:lvl6pPr marL="3045181" indent="0" algn="ctr">
              <a:buNone/>
              <a:defRPr>
                <a:solidFill>
                  <a:schemeClr val="tx1">
                    <a:tint val="75000"/>
                  </a:schemeClr>
                </a:solidFill>
              </a:defRPr>
            </a:lvl6pPr>
            <a:lvl7pPr marL="3654217" indent="0" algn="ctr">
              <a:buNone/>
              <a:defRPr>
                <a:solidFill>
                  <a:schemeClr val="tx1">
                    <a:tint val="75000"/>
                  </a:schemeClr>
                </a:solidFill>
              </a:defRPr>
            </a:lvl7pPr>
            <a:lvl8pPr marL="4263253" indent="0" algn="ctr">
              <a:buNone/>
              <a:defRPr>
                <a:solidFill>
                  <a:schemeClr val="tx1">
                    <a:tint val="75000"/>
                  </a:schemeClr>
                </a:solidFill>
              </a:defRPr>
            </a:lvl8pPr>
            <a:lvl9pPr marL="487228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4077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r>
              <a:rPr lang="en-US" dirty="0"/>
              <a:t>Wednesday, March 26, 2014</a:t>
            </a: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r>
              <a:rPr lang="en-US" dirty="0"/>
              <a:t>LEAD. EDUCATE. SERVE.</a:t>
            </a: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E6CAA73B-40C6-4A2E-AA45-08E94B93D6C6}" type="slidenum">
              <a:rPr lang="en-US" smtClean="0"/>
              <a:pPr/>
              <a:t>‹#›</a:t>
            </a:fld>
            <a:endParaRPr lang="en-US" dirty="0"/>
          </a:p>
        </p:txBody>
      </p:sp>
    </p:spTree>
    <p:extLst>
      <p:ext uri="{BB962C8B-B14F-4D97-AF65-F5344CB8AC3E}">
        <p14:creationId xmlns:p14="http://schemas.microsoft.com/office/powerpoint/2010/main" val="43031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F29E01-A8A6-48CC-B60C-E2E6F23DF115}"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96347-68E3-4795-BC62-CE6F2EF767CD}" type="slidenum">
              <a:rPr lang="en-US" smtClean="0"/>
              <a:t>‹#›</a:t>
            </a:fld>
            <a:endParaRPr lang="en-US"/>
          </a:p>
        </p:txBody>
      </p:sp>
    </p:spTree>
    <p:extLst>
      <p:ext uri="{BB962C8B-B14F-4D97-AF65-F5344CB8AC3E}">
        <p14:creationId xmlns:p14="http://schemas.microsoft.com/office/powerpoint/2010/main" val="3452621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6"/>
          <p:cNvSpPr>
            <a:spLocks noGrp="1"/>
          </p:cNvSpPr>
          <p:nvPr>
            <p:ph type="dt" sz="half" idx="10"/>
          </p:nvPr>
        </p:nvSpPr>
        <p:spPr/>
        <p:txBody>
          <a:bodyPr/>
          <a:lstStyle/>
          <a:p>
            <a:fld id="{E0F29E01-A8A6-48CC-B60C-E2E6F23DF115}" type="datetimeFigureOut">
              <a:rPr lang="en-US" smtClean="0"/>
              <a:t>12/16/2017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96347-68E3-4795-BC62-CE6F2EF767CD}" type="slidenum">
              <a:rPr lang="en-US" smtClean="0"/>
              <a:t>‹#›</a:t>
            </a:fld>
            <a:endParaRPr lang="en-US"/>
          </a:p>
        </p:txBody>
      </p:sp>
    </p:spTree>
    <p:extLst>
      <p:ext uri="{BB962C8B-B14F-4D97-AF65-F5344CB8AC3E}">
        <p14:creationId xmlns:p14="http://schemas.microsoft.com/office/powerpoint/2010/main" val="262555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F29E01-A8A6-48CC-B60C-E2E6F23DF115}"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96347-68E3-4795-BC62-CE6F2EF767CD}" type="slidenum">
              <a:rPr lang="en-US" smtClean="0"/>
              <a:t>‹#›</a:t>
            </a:fld>
            <a:endParaRPr lang="en-US"/>
          </a:p>
        </p:txBody>
      </p:sp>
    </p:spTree>
    <p:extLst>
      <p:ext uri="{BB962C8B-B14F-4D97-AF65-F5344CB8AC3E}">
        <p14:creationId xmlns:p14="http://schemas.microsoft.com/office/powerpoint/2010/main" val="832196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0F29E01-A8A6-48CC-B60C-E2E6F23DF115}"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96347-68E3-4795-BC62-CE6F2EF767CD}" type="slidenum">
              <a:rPr lang="en-US" smtClean="0"/>
              <a:t>‹#›</a:t>
            </a:fld>
            <a:endParaRPr lang="en-US"/>
          </a:p>
        </p:txBody>
      </p:sp>
    </p:spTree>
    <p:extLst>
      <p:ext uri="{BB962C8B-B14F-4D97-AF65-F5344CB8AC3E}">
        <p14:creationId xmlns:p14="http://schemas.microsoft.com/office/powerpoint/2010/main" val="2562397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0F29E01-A8A6-48CC-B60C-E2E6F23DF115}"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96347-68E3-4795-BC62-CE6F2EF767CD}" type="slidenum">
              <a:rPr lang="en-US" smtClean="0"/>
              <a:t>‹#›</a:t>
            </a:fld>
            <a:endParaRPr lang="en-US"/>
          </a:p>
        </p:txBody>
      </p:sp>
    </p:spTree>
    <p:extLst>
      <p:ext uri="{BB962C8B-B14F-4D97-AF65-F5344CB8AC3E}">
        <p14:creationId xmlns:p14="http://schemas.microsoft.com/office/powerpoint/2010/main" val="274097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lvl1pPr>
              <a:defRPr>
                <a:solidFill>
                  <a:schemeClr val="bg2"/>
                </a:solidFill>
                <a:latin typeface="+mj-lt"/>
              </a:defRPr>
            </a:lvl1pPr>
          </a:lstStyle>
          <a:p>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r>
              <a:rPr lang="en-US" dirty="0"/>
              <a:t>Wednesday, March 26, 2014</a:t>
            </a: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r>
              <a:rPr lang="en-US" dirty="0"/>
              <a:t>LEAD. EDUCATE. SERVE.</a:t>
            </a: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E6CAA73B-40C6-4A2E-AA45-08E94B93D6C6}" type="slidenum">
              <a:rPr lang="en-US" smtClean="0"/>
              <a:pPr/>
              <a:t>‹#›</a:t>
            </a:fld>
            <a:endParaRPr lang="en-US" dirty="0"/>
          </a:p>
        </p:txBody>
      </p:sp>
    </p:spTree>
    <p:extLst>
      <p:ext uri="{BB962C8B-B14F-4D97-AF65-F5344CB8AC3E}">
        <p14:creationId xmlns:p14="http://schemas.microsoft.com/office/powerpoint/2010/main" val="297515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91000"/>
            <a:ext cx="10363200" cy="1362075"/>
          </a:xfrm>
        </p:spPr>
        <p:txBody>
          <a:bodyPr anchor="t"/>
          <a:lstStyle>
            <a:lvl1pPr algn="l">
              <a:defRPr sz="5328" b="1" cap="all"/>
            </a:lvl1pPr>
          </a:lstStyle>
          <a:p>
            <a:r>
              <a:rPr lang="en-US"/>
              <a:t>Click to edit Master title style</a:t>
            </a:r>
          </a:p>
        </p:txBody>
      </p:sp>
      <p:sp>
        <p:nvSpPr>
          <p:cNvPr id="3" name="Text Placeholder 2"/>
          <p:cNvSpPr>
            <a:spLocks noGrp="1"/>
          </p:cNvSpPr>
          <p:nvPr>
            <p:ph type="body" idx="1"/>
          </p:nvPr>
        </p:nvSpPr>
        <p:spPr>
          <a:xfrm>
            <a:off x="963084" y="2538413"/>
            <a:ext cx="10363200" cy="1500187"/>
          </a:xfrm>
        </p:spPr>
        <p:txBody>
          <a:bodyPr anchor="b"/>
          <a:lstStyle>
            <a:lvl1pPr marL="0" indent="0">
              <a:buNone/>
              <a:defRPr sz="2664">
                <a:solidFill>
                  <a:schemeClr val="tx1">
                    <a:tint val="75000"/>
                  </a:schemeClr>
                </a:solidFill>
              </a:defRPr>
            </a:lvl1pPr>
            <a:lvl2pPr marL="609036" indent="0">
              <a:buNone/>
              <a:defRPr sz="2398">
                <a:solidFill>
                  <a:schemeClr val="tx1">
                    <a:tint val="75000"/>
                  </a:schemeClr>
                </a:solidFill>
              </a:defRPr>
            </a:lvl2pPr>
            <a:lvl3pPr marL="1218072" indent="0">
              <a:buNone/>
              <a:defRPr sz="2131">
                <a:solidFill>
                  <a:schemeClr val="tx1">
                    <a:tint val="75000"/>
                  </a:schemeClr>
                </a:solidFill>
              </a:defRPr>
            </a:lvl3pPr>
            <a:lvl4pPr marL="1827108" indent="0">
              <a:buNone/>
              <a:defRPr sz="1865">
                <a:solidFill>
                  <a:schemeClr val="tx1">
                    <a:tint val="75000"/>
                  </a:schemeClr>
                </a:solidFill>
              </a:defRPr>
            </a:lvl4pPr>
            <a:lvl5pPr marL="2436144" indent="0">
              <a:buNone/>
              <a:defRPr sz="1865">
                <a:solidFill>
                  <a:schemeClr val="tx1">
                    <a:tint val="75000"/>
                  </a:schemeClr>
                </a:solidFill>
              </a:defRPr>
            </a:lvl5pPr>
            <a:lvl6pPr marL="3045181" indent="0">
              <a:buNone/>
              <a:defRPr sz="1865">
                <a:solidFill>
                  <a:schemeClr val="tx1">
                    <a:tint val="75000"/>
                  </a:schemeClr>
                </a:solidFill>
              </a:defRPr>
            </a:lvl6pPr>
            <a:lvl7pPr marL="3654217" indent="0">
              <a:buNone/>
              <a:defRPr sz="1865">
                <a:solidFill>
                  <a:schemeClr val="tx1">
                    <a:tint val="75000"/>
                  </a:schemeClr>
                </a:solidFill>
              </a:defRPr>
            </a:lvl7pPr>
            <a:lvl8pPr marL="4263253" indent="0">
              <a:buNone/>
              <a:defRPr sz="1865">
                <a:solidFill>
                  <a:schemeClr val="tx1">
                    <a:tint val="75000"/>
                  </a:schemeClr>
                </a:solidFill>
              </a:defRPr>
            </a:lvl8pPr>
            <a:lvl9pPr marL="4872289"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r>
              <a:rPr lang="en-US" dirty="0"/>
              <a:t>Wednesday, March 26, 2014</a:t>
            </a: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r>
              <a:rPr lang="en-US" dirty="0"/>
              <a:t>LEAD. EDUCATE. SERVE.</a:t>
            </a: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E6CAA73B-40C6-4A2E-AA45-08E94B93D6C6}" type="slidenum">
              <a:rPr lang="en-US" smtClean="0"/>
              <a:pPr/>
              <a:t>‹#›</a:t>
            </a:fld>
            <a:endParaRPr lang="en-US" dirty="0"/>
          </a:p>
        </p:txBody>
      </p:sp>
    </p:spTree>
    <p:extLst>
      <p:ext uri="{BB962C8B-B14F-4D97-AF65-F5344CB8AC3E}">
        <p14:creationId xmlns:p14="http://schemas.microsoft.com/office/powerpoint/2010/main" val="58612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3352801"/>
            <a:ext cx="5384800" cy="2773362"/>
          </a:xfrm>
        </p:spPr>
        <p:txBody>
          <a:bodyPr/>
          <a:lstStyle>
            <a:lvl1pPr>
              <a:defRPr sz="3730"/>
            </a:lvl1pPr>
            <a:lvl2pPr>
              <a:defRPr sz="3197"/>
            </a:lvl2pPr>
            <a:lvl3pPr>
              <a:defRPr sz="2664"/>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3352801"/>
            <a:ext cx="5384800" cy="2773362"/>
          </a:xfrm>
        </p:spPr>
        <p:txBody>
          <a:bodyPr/>
          <a:lstStyle>
            <a:lvl1pPr>
              <a:defRPr sz="3730"/>
            </a:lvl1pPr>
            <a:lvl2pPr>
              <a:defRPr sz="3197"/>
            </a:lvl2pPr>
            <a:lvl3pPr>
              <a:defRPr sz="2664"/>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r>
              <a:rPr lang="en-US" dirty="0"/>
              <a:t>Wednesday, March 26, 2014</a:t>
            </a: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r>
              <a:rPr lang="en-US" dirty="0"/>
              <a:t>LEAD. EDUCATE. SERVE.</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E6CAA73B-40C6-4A2E-AA45-08E94B93D6C6}" type="slidenum">
              <a:rPr lang="en-US" smtClean="0"/>
              <a:pPr/>
              <a:t>‹#›</a:t>
            </a:fld>
            <a:endParaRPr lang="en-US" dirty="0"/>
          </a:p>
        </p:txBody>
      </p:sp>
    </p:spTree>
    <p:extLst>
      <p:ext uri="{BB962C8B-B14F-4D97-AF65-F5344CB8AC3E}">
        <p14:creationId xmlns:p14="http://schemas.microsoft.com/office/powerpoint/2010/main" val="411232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3352799"/>
            <a:ext cx="5386917" cy="639762"/>
          </a:xfrm>
        </p:spPr>
        <p:txBody>
          <a:bodyPr anchor="b"/>
          <a:lstStyle>
            <a:lvl1pPr marL="0" indent="0">
              <a:buNone/>
              <a:defRPr sz="3197" b="1"/>
            </a:lvl1pPr>
            <a:lvl2pPr marL="609036" indent="0">
              <a:buNone/>
              <a:defRPr sz="2664" b="1"/>
            </a:lvl2pPr>
            <a:lvl3pPr marL="1218072" indent="0">
              <a:buNone/>
              <a:defRPr sz="2398" b="1"/>
            </a:lvl3pPr>
            <a:lvl4pPr marL="1827108" indent="0">
              <a:buNone/>
              <a:defRPr sz="2131" b="1"/>
            </a:lvl4pPr>
            <a:lvl5pPr marL="2436144" indent="0">
              <a:buNone/>
              <a:defRPr sz="2131" b="1"/>
            </a:lvl5pPr>
            <a:lvl6pPr marL="3045181" indent="0">
              <a:buNone/>
              <a:defRPr sz="2131" b="1"/>
            </a:lvl6pPr>
            <a:lvl7pPr marL="3654217" indent="0">
              <a:buNone/>
              <a:defRPr sz="2131" b="1"/>
            </a:lvl7pPr>
            <a:lvl8pPr marL="4263253" indent="0">
              <a:buNone/>
              <a:defRPr sz="2131" b="1"/>
            </a:lvl8pPr>
            <a:lvl9pPr marL="4872289" indent="0">
              <a:buNone/>
              <a:defRPr sz="2131" b="1"/>
            </a:lvl9pPr>
          </a:lstStyle>
          <a:p>
            <a:pPr lvl="0"/>
            <a:r>
              <a:rPr lang="en-US"/>
              <a:t>Click to edit Master text styles</a:t>
            </a:r>
          </a:p>
        </p:txBody>
      </p:sp>
      <p:sp>
        <p:nvSpPr>
          <p:cNvPr id="4" name="Content Placeholder 3"/>
          <p:cNvSpPr>
            <a:spLocks noGrp="1"/>
          </p:cNvSpPr>
          <p:nvPr>
            <p:ph sz="half" idx="2"/>
          </p:nvPr>
        </p:nvSpPr>
        <p:spPr>
          <a:xfrm>
            <a:off x="609600" y="4038601"/>
            <a:ext cx="5386917" cy="2087562"/>
          </a:xfrm>
        </p:spPr>
        <p:txBody>
          <a:bodyPr/>
          <a:lstStyle>
            <a:lvl1pPr>
              <a:defRPr sz="3197"/>
            </a:lvl1pPr>
            <a:lvl2pPr>
              <a:defRPr sz="2664"/>
            </a:lvl2pPr>
            <a:lvl3pPr>
              <a:defRPr sz="2398"/>
            </a:lvl3pPr>
            <a:lvl4pPr>
              <a:defRPr sz="2131"/>
            </a:lvl4pPr>
            <a:lvl5pPr>
              <a:defRPr sz="2131"/>
            </a:lvl5pPr>
            <a:lvl6pPr>
              <a:defRPr sz="2131"/>
            </a:lvl6pPr>
            <a:lvl7pPr>
              <a:defRPr sz="2131"/>
            </a:lvl7pPr>
            <a:lvl8pPr>
              <a:defRPr sz="2131"/>
            </a:lvl8pPr>
            <a:lvl9pPr>
              <a:defRPr sz="21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7602" y="3352799"/>
            <a:ext cx="5389033" cy="639762"/>
          </a:xfrm>
        </p:spPr>
        <p:txBody>
          <a:bodyPr anchor="b"/>
          <a:lstStyle>
            <a:lvl1pPr marL="0" indent="0">
              <a:buNone/>
              <a:defRPr sz="3197" b="1"/>
            </a:lvl1pPr>
            <a:lvl2pPr marL="609036" indent="0">
              <a:buNone/>
              <a:defRPr sz="2664" b="1"/>
            </a:lvl2pPr>
            <a:lvl3pPr marL="1218072" indent="0">
              <a:buNone/>
              <a:defRPr sz="2398" b="1"/>
            </a:lvl3pPr>
            <a:lvl4pPr marL="1827108" indent="0">
              <a:buNone/>
              <a:defRPr sz="2131" b="1"/>
            </a:lvl4pPr>
            <a:lvl5pPr marL="2436144" indent="0">
              <a:buNone/>
              <a:defRPr sz="2131" b="1"/>
            </a:lvl5pPr>
            <a:lvl6pPr marL="3045181" indent="0">
              <a:buNone/>
              <a:defRPr sz="2131" b="1"/>
            </a:lvl6pPr>
            <a:lvl7pPr marL="3654217" indent="0">
              <a:buNone/>
              <a:defRPr sz="2131" b="1"/>
            </a:lvl7pPr>
            <a:lvl8pPr marL="4263253" indent="0">
              <a:buNone/>
              <a:defRPr sz="2131" b="1"/>
            </a:lvl8pPr>
            <a:lvl9pPr marL="4872289" indent="0">
              <a:buNone/>
              <a:defRPr sz="2131" b="1"/>
            </a:lvl9pPr>
          </a:lstStyle>
          <a:p>
            <a:pPr lvl="0"/>
            <a:r>
              <a:rPr lang="en-US"/>
              <a:t>Click to edit Master text styles</a:t>
            </a:r>
          </a:p>
        </p:txBody>
      </p:sp>
      <p:sp>
        <p:nvSpPr>
          <p:cNvPr id="6" name="Content Placeholder 5"/>
          <p:cNvSpPr>
            <a:spLocks noGrp="1"/>
          </p:cNvSpPr>
          <p:nvPr>
            <p:ph sz="quarter" idx="4"/>
          </p:nvPr>
        </p:nvSpPr>
        <p:spPr>
          <a:xfrm>
            <a:off x="6193369" y="4038600"/>
            <a:ext cx="5389033" cy="2087563"/>
          </a:xfrm>
        </p:spPr>
        <p:txBody>
          <a:bodyPr/>
          <a:lstStyle>
            <a:lvl1pPr>
              <a:defRPr sz="3197"/>
            </a:lvl1pPr>
            <a:lvl2pPr>
              <a:defRPr sz="2664"/>
            </a:lvl2pPr>
            <a:lvl3pPr>
              <a:defRPr sz="2398"/>
            </a:lvl3pPr>
            <a:lvl4pPr>
              <a:defRPr sz="2131"/>
            </a:lvl4pPr>
            <a:lvl5pPr>
              <a:defRPr sz="2131"/>
            </a:lvl5pPr>
            <a:lvl6pPr>
              <a:defRPr sz="2131"/>
            </a:lvl6pPr>
            <a:lvl7pPr>
              <a:defRPr sz="2131"/>
            </a:lvl7pPr>
            <a:lvl8pPr>
              <a:defRPr sz="2131"/>
            </a:lvl8pPr>
            <a:lvl9pPr>
              <a:defRPr sz="21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r>
              <a:rPr lang="en-US" dirty="0"/>
              <a:t>Wednesday, March 26, 2014</a:t>
            </a:r>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r>
              <a:rPr lang="en-US" dirty="0"/>
              <a:t>LEAD. EDUCATE. SERVE.</a:t>
            </a:r>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E6CAA73B-40C6-4A2E-AA45-08E94B93D6C6}" type="slidenum">
              <a:rPr lang="en-US" smtClean="0"/>
              <a:pPr/>
              <a:t>‹#›</a:t>
            </a:fld>
            <a:endParaRPr lang="en-US" dirty="0"/>
          </a:p>
        </p:txBody>
      </p:sp>
    </p:spTree>
    <p:extLst>
      <p:ext uri="{BB962C8B-B14F-4D97-AF65-F5344CB8AC3E}">
        <p14:creationId xmlns:p14="http://schemas.microsoft.com/office/powerpoint/2010/main" val="150089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025AACD2-6196-4729-B609-E590C1A3E7DC}" type="datetimeFigureOut">
              <a:rPr lang="en-US" smtClean="0"/>
              <a:pPr/>
              <a:t>12/16/2017</a:t>
            </a:fld>
            <a:endParaRPr lang="en-US" dirty="0"/>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E6CAA73B-40C6-4A2E-AA45-08E94B93D6C6}" type="slidenum">
              <a:rPr lang="en-US" smtClean="0"/>
              <a:pPr/>
              <a:t>‹#›</a:t>
            </a:fld>
            <a:endParaRPr lang="en-US" dirty="0"/>
          </a:p>
        </p:txBody>
      </p:sp>
    </p:spTree>
    <p:extLst>
      <p:ext uri="{BB962C8B-B14F-4D97-AF65-F5344CB8AC3E}">
        <p14:creationId xmlns:p14="http://schemas.microsoft.com/office/powerpoint/2010/main" val="23955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025AACD2-6196-4729-B609-E590C1A3E7DC}" type="datetimeFigureOut">
              <a:rPr lang="en-US" smtClean="0"/>
              <a:pPr/>
              <a:t>12/16/2017</a:t>
            </a:fld>
            <a:endParaRPr lang="en-US" dirty="0"/>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E6CAA73B-40C6-4A2E-AA45-08E94B93D6C6}" type="slidenum">
              <a:rPr lang="en-US" smtClean="0"/>
              <a:pPr/>
              <a:t>‹#›</a:t>
            </a:fld>
            <a:endParaRPr lang="en-US" dirty="0"/>
          </a:p>
        </p:txBody>
      </p:sp>
    </p:spTree>
    <p:extLst>
      <p:ext uri="{BB962C8B-B14F-4D97-AF65-F5344CB8AC3E}">
        <p14:creationId xmlns:p14="http://schemas.microsoft.com/office/powerpoint/2010/main" val="3925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133601"/>
            <a:ext cx="4011084" cy="1162051"/>
          </a:xfrm>
        </p:spPr>
        <p:txBody>
          <a:bodyPr anchor="b"/>
          <a:lstStyle>
            <a:lvl1pPr algn="l">
              <a:defRPr sz="2664" b="1"/>
            </a:lvl1pPr>
          </a:lstStyle>
          <a:p>
            <a:r>
              <a:rPr lang="en-US"/>
              <a:t>Click to edit Master title style</a:t>
            </a:r>
          </a:p>
        </p:txBody>
      </p:sp>
      <p:sp>
        <p:nvSpPr>
          <p:cNvPr id="3" name="Content Placeholder 2"/>
          <p:cNvSpPr>
            <a:spLocks noGrp="1"/>
          </p:cNvSpPr>
          <p:nvPr>
            <p:ph idx="1"/>
          </p:nvPr>
        </p:nvSpPr>
        <p:spPr>
          <a:xfrm>
            <a:off x="4766733" y="2133601"/>
            <a:ext cx="6815667" cy="3992563"/>
          </a:xfrm>
        </p:spPr>
        <p:txBody>
          <a:bodyPr/>
          <a:lstStyle>
            <a:lvl1pPr>
              <a:defRPr sz="4263"/>
            </a:lvl1pPr>
            <a:lvl2pPr>
              <a:defRPr sz="3730"/>
            </a:lvl2pPr>
            <a:lvl3pPr>
              <a:defRPr sz="3197"/>
            </a:lvl3pPr>
            <a:lvl4pPr>
              <a:defRPr sz="2664"/>
            </a:lvl4pPr>
            <a:lvl5pPr>
              <a:defRPr sz="2664"/>
            </a:lvl5pPr>
            <a:lvl6pPr>
              <a:defRPr sz="2664"/>
            </a:lvl6pPr>
            <a:lvl7pPr>
              <a:defRPr sz="2664"/>
            </a:lvl7pPr>
            <a:lvl8pPr>
              <a:defRPr sz="2664"/>
            </a:lvl8pPr>
            <a:lvl9pPr>
              <a:defRPr sz="26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3352801"/>
            <a:ext cx="4011084" cy="2773362"/>
          </a:xfrm>
        </p:spPr>
        <p:txBody>
          <a:bodyPr/>
          <a:lstStyle>
            <a:lvl1pPr marL="0" indent="0">
              <a:buNone/>
              <a:defRPr sz="1865"/>
            </a:lvl1pPr>
            <a:lvl2pPr marL="609036" indent="0">
              <a:buNone/>
              <a:defRPr sz="1599"/>
            </a:lvl2pPr>
            <a:lvl3pPr marL="1218072" indent="0">
              <a:buNone/>
              <a:defRPr sz="1332"/>
            </a:lvl3pPr>
            <a:lvl4pPr marL="1827108" indent="0">
              <a:buNone/>
              <a:defRPr sz="1199"/>
            </a:lvl4pPr>
            <a:lvl5pPr marL="2436144" indent="0">
              <a:buNone/>
              <a:defRPr sz="1199"/>
            </a:lvl5pPr>
            <a:lvl6pPr marL="3045181" indent="0">
              <a:buNone/>
              <a:defRPr sz="1199"/>
            </a:lvl6pPr>
            <a:lvl7pPr marL="3654217" indent="0">
              <a:buNone/>
              <a:defRPr sz="1199"/>
            </a:lvl7pPr>
            <a:lvl8pPr marL="4263253" indent="0">
              <a:buNone/>
              <a:defRPr sz="1199"/>
            </a:lvl8pPr>
            <a:lvl9pPr marL="4872289" indent="0">
              <a:buNone/>
              <a:defRPr sz="1199"/>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r>
              <a:rPr lang="en-US" dirty="0"/>
              <a:t>Wednesday, March 26, 2014</a:t>
            </a: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r>
              <a:rPr lang="en-US" dirty="0"/>
              <a:t>LEAD. EDUCATE. SERVE.</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E6CAA73B-40C6-4A2E-AA45-08E94B93D6C6}" type="slidenum">
              <a:rPr lang="en-US" smtClean="0"/>
              <a:pPr/>
              <a:t>‹#›</a:t>
            </a:fld>
            <a:endParaRPr lang="en-US" dirty="0"/>
          </a:p>
        </p:txBody>
      </p:sp>
    </p:spTree>
    <p:extLst>
      <p:ext uri="{BB962C8B-B14F-4D97-AF65-F5344CB8AC3E}">
        <p14:creationId xmlns:p14="http://schemas.microsoft.com/office/powerpoint/2010/main" val="411187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64" b="1"/>
            </a:lvl1pPr>
          </a:lstStyle>
          <a:p>
            <a:r>
              <a:rPr lang="en-US"/>
              <a:t>Click to edit Master title style</a:t>
            </a:r>
          </a:p>
        </p:txBody>
      </p:sp>
      <p:sp>
        <p:nvSpPr>
          <p:cNvPr id="3" name="Picture Placeholder 2"/>
          <p:cNvSpPr>
            <a:spLocks noGrp="1"/>
          </p:cNvSpPr>
          <p:nvPr>
            <p:ph type="pic" idx="1"/>
          </p:nvPr>
        </p:nvSpPr>
        <p:spPr>
          <a:xfrm>
            <a:off x="2389717" y="2133600"/>
            <a:ext cx="7315200" cy="2593974"/>
          </a:xfrm>
        </p:spPr>
        <p:txBody>
          <a:bodyPr/>
          <a:lstStyle>
            <a:lvl1pPr marL="0" indent="0">
              <a:buNone/>
              <a:defRPr sz="4263"/>
            </a:lvl1pPr>
            <a:lvl2pPr marL="609036" indent="0">
              <a:buNone/>
              <a:defRPr sz="3730"/>
            </a:lvl2pPr>
            <a:lvl3pPr marL="1218072" indent="0">
              <a:buNone/>
              <a:defRPr sz="3197"/>
            </a:lvl3pPr>
            <a:lvl4pPr marL="1827108" indent="0">
              <a:buNone/>
              <a:defRPr sz="2664"/>
            </a:lvl4pPr>
            <a:lvl5pPr marL="2436144" indent="0">
              <a:buNone/>
              <a:defRPr sz="2664"/>
            </a:lvl5pPr>
            <a:lvl6pPr marL="3045181" indent="0">
              <a:buNone/>
              <a:defRPr sz="2664"/>
            </a:lvl6pPr>
            <a:lvl7pPr marL="3654217" indent="0">
              <a:buNone/>
              <a:defRPr sz="2664"/>
            </a:lvl7pPr>
            <a:lvl8pPr marL="4263253" indent="0">
              <a:buNone/>
              <a:defRPr sz="2664"/>
            </a:lvl8pPr>
            <a:lvl9pPr marL="4872289" indent="0">
              <a:buNone/>
              <a:defRPr sz="2664"/>
            </a:lvl9pPr>
          </a:lstStyle>
          <a:p>
            <a:endParaRPr lang="en-US" dirty="0"/>
          </a:p>
        </p:txBody>
      </p:sp>
      <p:sp>
        <p:nvSpPr>
          <p:cNvPr id="4" name="Text Placeholder 3"/>
          <p:cNvSpPr>
            <a:spLocks noGrp="1"/>
          </p:cNvSpPr>
          <p:nvPr>
            <p:ph type="body" sz="half" idx="2"/>
          </p:nvPr>
        </p:nvSpPr>
        <p:spPr>
          <a:xfrm>
            <a:off x="2389717" y="5367339"/>
            <a:ext cx="7315200" cy="804861"/>
          </a:xfrm>
        </p:spPr>
        <p:txBody>
          <a:bodyPr/>
          <a:lstStyle>
            <a:lvl1pPr marL="0" indent="0">
              <a:buNone/>
              <a:defRPr sz="1865"/>
            </a:lvl1pPr>
            <a:lvl2pPr marL="609036" indent="0">
              <a:buNone/>
              <a:defRPr sz="1599"/>
            </a:lvl2pPr>
            <a:lvl3pPr marL="1218072" indent="0">
              <a:buNone/>
              <a:defRPr sz="1332"/>
            </a:lvl3pPr>
            <a:lvl4pPr marL="1827108" indent="0">
              <a:buNone/>
              <a:defRPr sz="1199"/>
            </a:lvl4pPr>
            <a:lvl5pPr marL="2436144" indent="0">
              <a:buNone/>
              <a:defRPr sz="1199"/>
            </a:lvl5pPr>
            <a:lvl6pPr marL="3045181" indent="0">
              <a:buNone/>
              <a:defRPr sz="1199"/>
            </a:lvl6pPr>
            <a:lvl7pPr marL="3654217" indent="0">
              <a:buNone/>
              <a:defRPr sz="1199"/>
            </a:lvl7pPr>
            <a:lvl8pPr marL="4263253" indent="0">
              <a:buNone/>
              <a:defRPr sz="1199"/>
            </a:lvl8pPr>
            <a:lvl9pPr marL="4872289" indent="0">
              <a:buNone/>
              <a:defRPr sz="1199"/>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r>
              <a:rPr lang="en-US" dirty="0"/>
              <a:t>Wednesday, March 26, 2014</a:t>
            </a: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r>
              <a:rPr lang="en-US" dirty="0"/>
              <a:t>LEAD. EDUCATE. SERVE.</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E6CAA73B-40C6-4A2E-AA45-08E94B93D6C6}" type="slidenum">
              <a:rPr lang="en-US" smtClean="0"/>
              <a:pPr/>
              <a:t>‹#›</a:t>
            </a:fld>
            <a:endParaRPr lang="en-US" dirty="0"/>
          </a:p>
        </p:txBody>
      </p:sp>
    </p:spTree>
    <p:extLst>
      <p:ext uri="{BB962C8B-B14F-4D97-AF65-F5344CB8AC3E}">
        <p14:creationId xmlns:p14="http://schemas.microsoft.com/office/powerpoint/2010/main" val="50372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RI12_PPT_2.jpg"/>
          <p:cNvPicPr>
            <a:picLocks noChangeAspect="1"/>
          </p:cNvPicPr>
          <p:nvPr userDrawn="1"/>
        </p:nvPicPr>
        <p:blipFill>
          <a:blip r:embed="rId17" cstate="print"/>
          <a:stretch>
            <a:fillRect/>
          </a:stretch>
        </p:blipFill>
        <p:spPr>
          <a:xfrm>
            <a:off x="3382" y="1"/>
            <a:ext cx="12185237" cy="6858000"/>
          </a:xfrm>
          <a:prstGeom prst="rect">
            <a:avLst/>
          </a:prstGeom>
        </p:spPr>
      </p:pic>
      <p:sp>
        <p:nvSpPr>
          <p:cNvPr id="2" name="Title Placeholder 1"/>
          <p:cNvSpPr>
            <a:spLocks noGrp="1"/>
          </p:cNvSpPr>
          <p:nvPr>
            <p:ph type="title"/>
          </p:nvPr>
        </p:nvSpPr>
        <p:spPr>
          <a:xfrm>
            <a:off x="609600" y="228600"/>
            <a:ext cx="10972800" cy="1143000"/>
          </a:xfrm>
          <a:prstGeom prst="rect">
            <a:avLst/>
          </a:prstGeom>
          <a:ln>
            <a:solidFill>
              <a:schemeClr val="accent1"/>
            </a:solidFill>
          </a:ln>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199"/>
            <a:ext cx="10972800" cy="2819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80947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Lst>
  <p:txStyles>
    <p:titleStyle>
      <a:lvl1pPr algn="ctr" defTabSz="1218072" rtl="0" eaLnBrk="1" latinLnBrk="0" hangingPunct="1">
        <a:spcBef>
          <a:spcPct val="0"/>
        </a:spcBef>
        <a:buNone/>
        <a:defRPr sz="5861" kern="1200">
          <a:solidFill>
            <a:schemeClr val="tx2"/>
          </a:solidFill>
          <a:latin typeface="+mj-lt"/>
          <a:ea typeface="+mj-ea"/>
          <a:cs typeface="+mj-cs"/>
        </a:defRPr>
      </a:lvl1pPr>
    </p:titleStyle>
    <p:bodyStyle>
      <a:lvl1pPr marL="456777" indent="-456777" algn="l" defTabSz="1218072" rtl="0" eaLnBrk="1" latinLnBrk="0" hangingPunct="1">
        <a:spcBef>
          <a:spcPct val="20000"/>
        </a:spcBef>
        <a:buFont typeface="Arial" pitchFamily="34" charset="0"/>
        <a:buChar char="•"/>
        <a:defRPr sz="4263" kern="1200">
          <a:solidFill>
            <a:schemeClr val="tx1"/>
          </a:solidFill>
          <a:latin typeface="+mn-lt"/>
          <a:ea typeface="+mn-ea"/>
          <a:cs typeface="+mn-cs"/>
        </a:defRPr>
      </a:lvl1pPr>
      <a:lvl2pPr marL="989684" indent="-380648" algn="l" defTabSz="1218072" rtl="0" eaLnBrk="1" latinLnBrk="0" hangingPunct="1">
        <a:spcBef>
          <a:spcPct val="20000"/>
        </a:spcBef>
        <a:buFont typeface="Arial" pitchFamily="34" charset="0"/>
        <a:buChar char="–"/>
        <a:defRPr sz="3730" kern="1200">
          <a:solidFill>
            <a:schemeClr val="tx1"/>
          </a:solidFill>
          <a:latin typeface="+mn-lt"/>
          <a:ea typeface="+mn-ea"/>
          <a:cs typeface="+mn-cs"/>
        </a:defRPr>
      </a:lvl2pPr>
      <a:lvl3pPr marL="1522590" indent="-304518" algn="l" defTabSz="1218072" rtl="0" eaLnBrk="1" latinLnBrk="0" hangingPunct="1">
        <a:spcBef>
          <a:spcPct val="20000"/>
        </a:spcBef>
        <a:buFont typeface="Arial" pitchFamily="34" charset="0"/>
        <a:buChar char="•"/>
        <a:defRPr sz="3197" kern="1200">
          <a:solidFill>
            <a:schemeClr val="tx1"/>
          </a:solidFill>
          <a:latin typeface="+mn-lt"/>
          <a:ea typeface="+mn-ea"/>
          <a:cs typeface="+mn-cs"/>
        </a:defRPr>
      </a:lvl3pPr>
      <a:lvl4pPr marL="2131626" indent="-304518" algn="l" defTabSz="1218072" rtl="0" eaLnBrk="1" latinLnBrk="0" hangingPunct="1">
        <a:spcBef>
          <a:spcPct val="20000"/>
        </a:spcBef>
        <a:buFont typeface="Arial" pitchFamily="34" charset="0"/>
        <a:buChar char="–"/>
        <a:defRPr sz="2664" kern="1200">
          <a:solidFill>
            <a:schemeClr val="tx1"/>
          </a:solidFill>
          <a:latin typeface="+mn-lt"/>
          <a:ea typeface="+mn-ea"/>
          <a:cs typeface="+mn-cs"/>
        </a:defRPr>
      </a:lvl4pPr>
      <a:lvl5pPr marL="2740663" indent="-304518" algn="l" defTabSz="1218072" rtl="0" eaLnBrk="1" latinLnBrk="0" hangingPunct="1">
        <a:spcBef>
          <a:spcPct val="20000"/>
        </a:spcBef>
        <a:buFont typeface="Arial" pitchFamily="34" charset="0"/>
        <a:buChar char="»"/>
        <a:defRPr sz="2664" kern="1200">
          <a:solidFill>
            <a:schemeClr val="tx1"/>
          </a:solidFill>
          <a:latin typeface="+mn-lt"/>
          <a:ea typeface="+mn-ea"/>
          <a:cs typeface="+mn-cs"/>
        </a:defRPr>
      </a:lvl5pPr>
      <a:lvl6pPr marL="3349699" indent="-304518" algn="l" defTabSz="1218072" rtl="0" eaLnBrk="1" latinLnBrk="0" hangingPunct="1">
        <a:spcBef>
          <a:spcPct val="20000"/>
        </a:spcBef>
        <a:buFont typeface="Arial" pitchFamily="34" charset="0"/>
        <a:buChar char="•"/>
        <a:defRPr sz="2664" kern="1200">
          <a:solidFill>
            <a:schemeClr val="tx1"/>
          </a:solidFill>
          <a:latin typeface="+mn-lt"/>
          <a:ea typeface="+mn-ea"/>
          <a:cs typeface="+mn-cs"/>
        </a:defRPr>
      </a:lvl6pPr>
      <a:lvl7pPr marL="3958735" indent="-304518" algn="l" defTabSz="1218072" rtl="0" eaLnBrk="1" latinLnBrk="0" hangingPunct="1">
        <a:spcBef>
          <a:spcPct val="20000"/>
        </a:spcBef>
        <a:buFont typeface="Arial" pitchFamily="34" charset="0"/>
        <a:buChar char="•"/>
        <a:defRPr sz="2664" kern="1200">
          <a:solidFill>
            <a:schemeClr val="tx1"/>
          </a:solidFill>
          <a:latin typeface="+mn-lt"/>
          <a:ea typeface="+mn-ea"/>
          <a:cs typeface="+mn-cs"/>
        </a:defRPr>
      </a:lvl7pPr>
      <a:lvl8pPr marL="4567771" indent="-304518" algn="l" defTabSz="1218072" rtl="0" eaLnBrk="1" latinLnBrk="0" hangingPunct="1">
        <a:spcBef>
          <a:spcPct val="20000"/>
        </a:spcBef>
        <a:buFont typeface="Arial" pitchFamily="34" charset="0"/>
        <a:buChar char="•"/>
        <a:defRPr sz="2664" kern="1200">
          <a:solidFill>
            <a:schemeClr val="tx1"/>
          </a:solidFill>
          <a:latin typeface="+mn-lt"/>
          <a:ea typeface="+mn-ea"/>
          <a:cs typeface="+mn-cs"/>
        </a:defRPr>
      </a:lvl8pPr>
      <a:lvl9pPr marL="5176807" indent="-304518" algn="l" defTabSz="1218072" rtl="0" eaLnBrk="1" latinLnBrk="0" hangingPunct="1">
        <a:spcBef>
          <a:spcPct val="20000"/>
        </a:spcBef>
        <a:buFont typeface="Arial" pitchFamily="34" charset="0"/>
        <a:buChar char="•"/>
        <a:defRPr sz="2664" kern="1200">
          <a:solidFill>
            <a:schemeClr val="tx1"/>
          </a:solidFill>
          <a:latin typeface="+mn-lt"/>
          <a:ea typeface="+mn-ea"/>
          <a:cs typeface="+mn-cs"/>
        </a:defRPr>
      </a:lvl9pPr>
    </p:bodyStyle>
    <p:otherStyle>
      <a:defPPr>
        <a:defRPr lang="en-US"/>
      </a:defPPr>
      <a:lvl1pPr marL="0" algn="l" defTabSz="1218072" rtl="0" eaLnBrk="1" latinLnBrk="0" hangingPunct="1">
        <a:defRPr sz="2398" kern="1200">
          <a:solidFill>
            <a:schemeClr val="tx1"/>
          </a:solidFill>
          <a:latin typeface="+mn-lt"/>
          <a:ea typeface="+mn-ea"/>
          <a:cs typeface="+mn-cs"/>
        </a:defRPr>
      </a:lvl1pPr>
      <a:lvl2pPr marL="609036" algn="l" defTabSz="1218072" rtl="0" eaLnBrk="1" latinLnBrk="0" hangingPunct="1">
        <a:defRPr sz="2398" kern="1200">
          <a:solidFill>
            <a:schemeClr val="tx1"/>
          </a:solidFill>
          <a:latin typeface="+mn-lt"/>
          <a:ea typeface="+mn-ea"/>
          <a:cs typeface="+mn-cs"/>
        </a:defRPr>
      </a:lvl2pPr>
      <a:lvl3pPr marL="1218072" algn="l" defTabSz="1218072" rtl="0" eaLnBrk="1" latinLnBrk="0" hangingPunct="1">
        <a:defRPr sz="2398" kern="1200">
          <a:solidFill>
            <a:schemeClr val="tx1"/>
          </a:solidFill>
          <a:latin typeface="+mn-lt"/>
          <a:ea typeface="+mn-ea"/>
          <a:cs typeface="+mn-cs"/>
        </a:defRPr>
      </a:lvl3pPr>
      <a:lvl4pPr marL="1827108" algn="l" defTabSz="1218072" rtl="0" eaLnBrk="1" latinLnBrk="0" hangingPunct="1">
        <a:defRPr sz="2398" kern="1200">
          <a:solidFill>
            <a:schemeClr val="tx1"/>
          </a:solidFill>
          <a:latin typeface="+mn-lt"/>
          <a:ea typeface="+mn-ea"/>
          <a:cs typeface="+mn-cs"/>
        </a:defRPr>
      </a:lvl4pPr>
      <a:lvl5pPr marL="2436144" algn="l" defTabSz="1218072" rtl="0" eaLnBrk="1" latinLnBrk="0" hangingPunct="1">
        <a:defRPr sz="2398" kern="1200">
          <a:solidFill>
            <a:schemeClr val="tx1"/>
          </a:solidFill>
          <a:latin typeface="+mn-lt"/>
          <a:ea typeface="+mn-ea"/>
          <a:cs typeface="+mn-cs"/>
        </a:defRPr>
      </a:lvl5pPr>
      <a:lvl6pPr marL="3045181" algn="l" defTabSz="1218072" rtl="0" eaLnBrk="1" latinLnBrk="0" hangingPunct="1">
        <a:defRPr sz="2398" kern="1200">
          <a:solidFill>
            <a:schemeClr val="tx1"/>
          </a:solidFill>
          <a:latin typeface="+mn-lt"/>
          <a:ea typeface="+mn-ea"/>
          <a:cs typeface="+mn-cs"/>
        </a:defRPr>
      </a:lvl6pPr>
      <a:lvl7pPr marL="3654217" algn="l" defTabSz="1218072" rtl="0" eaLnBrk="1" latinLnBrk="0" hangingPunct="1">
        <a:defRPr sz="2398" kern="1200">
          <a:solidFill>
            <a:schemeClr val="tx1"/>
          </a:solidFill>
          <a:latin typeface="+mn-lt"/>
          <a:ea typeface="+mn-ea"/>
          <a:cs typeface="+mn-cs"/>
        </a:defRPr>
      </a:lvl7pPr>
      <a:lvl8pPr marL="4263253" algn="l" defTabSz="1218072" rtl="0" eaLnBrk="1" latinLnBrk="0" hangingPunct="1">
        <a:defRPr sz="2398" kern="1200">
          <a:solidFill>
            <a:schemeClr val="tx1"/>
          </a:solidFill>
          <a:latin typeface="+mn-lt"/>
          <a:ea typeface="+mn-ea"/>
          <a:cs typeface="+mn-cs"/>
        </a:defRPr>
      </a:lvl8pPr>
      <a:lvl9pPr marL="4872289" algn="l" defTabSz="1218072"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I12_PPT_cover2.jpg">
            <a:extLst>
              <a:ext uri="{FF2B5EF4-FFF2-40B4-BE49-F238E27FC236}">
                <a16:creationId xmlns:a16="http://schemas.microsoft.com/office/drawing/2014/main" id="{22CB893C-7FBD-49C3-B595-4E9377659A43}"/>
              </a:ext>
            </a:extLst>
          </p:cNvPr>
          <p:cNvPicPr>
            <a:picLocks noChangeAspect="1"/>
          </p:cNvPicPr>
          <p:nvPr/>
        </p:nvPicPr>
        <p:blipFill rotWithShape="1">
          <a:blip r:embed="rId3" cstate="print"/>
          <a:srcRect t="24992"/>
          <a:stretch/>
        </p:blipFill>
        <p:spPr>
          <a:xfrm>
            <a:off x="4916" y="1716504"/>
            <a:ext cx="12192000" cy="5151655"/>
          </a:xfrm>
          <a:prstGeom prst="rect">
            <a:avLst/>
          </a:prstGeom>
        </p:spPr>
      </p:pic>
      <p:sp>
        <p:nvSpPr>
          <p:cNvPr id="2" name="Title 1"/>
          <p:cNvSpPr>
            <a:spLocks noGrp="1"/>
          </p:cNvSpPr>
          <p:nvPr>
            <p:ph type="ctrTitle"/>
          </p:nvPr>
        </p:nvSpPr>
        <p:spPr>
          <a:xfrm>
            <a:off x="5213683" y="3655973"/>
            <a:ext cx="6866021" cy="1323773"/>
          </a:xfrm>
          <a:ln>
            <a:noFill/>
          </a:ln>
        </p:spPr>
        <p:txBody>
          <a:bodyPr>
            <a:noAutofit/>
          </a:bodyPr>
          <a:lstStyle/>
          <a:p>
            <a:pPr algn="ctr">
              <a:lnSpc>
                <a:spcPct val="80000"/>
              </a:lnSpc>
            </a:pPr>
            <a:r>
              <a:rPr lang="en-US" sz="4800" dirty="0">
                <a:solidFill>
                  <a:srgbClr val="FFFFFF"/>
                </a:solidFill>
                <a:latin typeface="Century Gothic"/>
              </a:rPr>
              <a:t>Type Your Presentation Title Here</a:t>
            </a:r>
          </a:p>
        </p:txBody>
      </p:sp>
      <p:sp>
        <p:nvSpPr>
          <p:cNvPr id="3" name="Subtitle 2"/>
          <p:cNvSpPr>
            <a:spLocks noGrp="1"/>
          </p:cNvSpPr>
          <p:nvPr>
            <p:ph type="subTitle" idx="1"/>
          </p:nvPr>
        </p:nvSpPr>
        <p:spPr>
          <a:xfrm>
            <a:off x="6641432" y="5388649"/>
            <a:ext cx="5550568" cy="535304"/>
          </a:xfrm>
        </p:spPr>
        <p:txBody>
          <a:bodyPr>
            <a:normAutofit fontScale="62500" lnSpcReduction="20000"/>
          </a:bodyPr>
          <a:lstStyle/>
          <a:p>
            <a:pPr algn="ctr"/>
            <a:r>
              <a:rPr lang="en-US" dirty="0">
                <a:solidFill>
                  <a:schemeClr val="tx2"/>
                </a:solidFill>
              </a:rPr>
              <a:t>Place your full name with title here</a:t>
            </a:r>
          </a:p>
        </p:txBody>
      </p:sp>
      <p:pic>
        <p:nvPicPr>
          <p:cNvPr id="10" name="Picture 9">
            <a:extLst>
              <a:ext uri="{FF2B5EF4-FFF2-40B4-BE49-F238E27FC236}">
                <a16:creationId xmlns:a16="http://schemas.microsoft.com/office/drawing/2014/main" id="{976155BE-1D6C-47DF-804E-A37CA28FF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72" y="144380"/>
            <a:ext cx="1794824" cy="1716504"/>
          </a:xfrm>
          <a:prstGeom prst="rect">
            <a:avLst/>
          </a:prstGeom>
        </p:spPr>
      </p:pic>
    </p:spTree>
    <p:extLst>
      <p:ext uri="{BB962C8B-B14F-4D97-AF65-F5344CB8AC3E}">
        <p14:creationId xmlns:p14="http://schemas.microsoft.com/office/powerpoint/2010/main" val="3124913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819150"/>
            <a:ext cx="5114925" cy="1137555"/>
          </a:xfrm>
          <a:ln>
            <a:noFill/>
          </a:ln>
        </p:spPr>
        <p:txBody>
          <a:bodyPr vert="horz" lIns="91440" tIns="45720" rIns="91440" bIns="45720" rtlCol="0" anchor="t">
            <a:normAutofit/>
          </a:bodyPr>
          <a:lstStyle/>
          <a:p>
            <a:r>
              <a:rPr lang="en-US" i="1" dirty="0">
                <a:solidFill>
                  <a:schemeClr val="bg2"/>
                </a:solidFill>
              </a:rPr>
              <a:t>Insert Fire Department Name Here</a:t>
            </a:r>
            <a:r>
              <a:rPr lang="en-US" dirty="0">
                <a:solidFill>
                  <a:schemeClr val="bg2"/>
                </a:solidFill>
              </a:rPr>
              <a:t> Personnel</a:t>
            </a:r>
          </a:p>
        </p:txBody>
      </p:sp>
      <p:sp>
        <p:nvSpPr>
          <p:cNvPr id="5" name="Picture Placeholder 4"/>
          <p:cNvSpPr>
            <a:spLocks noGrp="1"/>
          </p:cNvSpPr>
          <p:nvPr>
            <p:ph type="pic" idx="1"/>
          </p:nvPr>
        </p:nvSpPr>
        <p:spPr>
          <a:xfrm>
            <a:off x="6352674" y="1149396"/>
            <a:ext cx="5197642" cy="4572000"/>
          </a:xfrm>
        </p:spPr>
      </p:sp>
      <p:sp>
        <p:nvSpPr>
          <p:cNvPr id="3" name="Content Placeholder 2"/>
          <p:cNvSpPr>
            <a:spLocks noGrp="1"/>
          </p:cNvSpPr>
          <p:nvPr>
            <p:ph type="body" sz="half" idx="2"/>
          </p:nvPr>
        </p:nvSpPr>
        <p:spPr>
          <a:xfrm>
            <a:off x="1155700" y="2189163"/>
            <a:ext cx="3859213" cy="3594147"/>
          </a:xfrm>
        </p:spPr>
        <p:txBody>
          <a:bodyPr vert="horz" lIns="91440" tIns="45720" rIns="91440" bIns="45720" rtlCol="0" anchor="t">
            <a:normAutofit/>
          </a:bodyPr>
          <a:lstStyle/>
          <a:p>
            <a:pPr marL="285750" indent="-285750">
              <a:buFont typeface="Arial" panose="020B0604020202020204" pitchFamily="34" charset="0"/>
              <a:buChar char="•"/>
            </a:pPr>
            <a:r>
              <a:rPr lang="en-US" sz="1600" dirty="0">
                <a:solidFill>
                  <a:sysClr val="windowText" lastClr="000000"/>
                </a:solidFill>
              </a:rPr>
              <a:t>1 Chief</a:t>
            </a:r>
          </a:p>
          <a:p>
            <a:pPr marL="285750" indent="-285750">
              <a:buFont typeface="Arial" panose="020B0604020202020204" pitchFamily="34" charset="0"/>
              <a:buChar char="•"/>
            </a:pPr>
            <a:r>
              <a:rPr lang="en-US" sz="1600" dirty="0">
                <a:solidFill>
                  <a:sysClr val="windowText" lastClr="000000"/>
                </a:solidFill>
              </a:rPr>
              <a:t>1 Deputy Chief</a:t>
            </a:r>
          </a:p>
          <a:p>
            <a:pPr marL="285750" indent="-285750">
              <a:buFont typeface="Arial" panose="020B0604020202020204" pitchFamily="34" charset="0"/>
              <a:buChar char="•"/>
            </a:pPr>
            <a:r>
              <a:rPr lang="en-US" sz="1600" dirty="0">
                <a:solidFill>
                  <a:sysClr val="windowText" lastClr="000000"/>
                </a:solidFill>
              </a:rPr>
              <a:t>3 Full-Time Duty Officers</a:t>
            </a:r>
          </a:p>
          <a:p>
            <a:pPr marL="285750" indent="-285750">
              <a:buFont typeface="Arial" panose="020B0604020202020204" pitchFamily="34" charset="0"/>
              <a:buChar char="•"/>
            </a:pPr>
            <a:r>
              <a:rPr lang="en-US" sz="1600" dirty="0">
                <a:solidFill>
                  <a:sysClr val="windowText" lastClr="000000"/>
                </a:solidFill>
              </a:rPr>
              <a:t>7 Part-Time Firefighters</a:t>
            </a:r>
          </a:p>
          <a:p>
            <a:pPr marL="285750" indent="-285750">
              <a:buFont typeface="Arial" panose="020B0604020202020204" pitchFamily="34" charset="0"/>
              <a:buChar char="•"/>
            </a:pPr>
            <a:r>
              <a:rPr lang="en-US" sz="1600" dirty="0">
                <a:solidFill>
                  <a:sysClr val="windowText" lastClr="000000"/>
                </a:solidFill>
              </a:rPr>
              <a:t>14 Resident Volunteers</a:t>
            </a:r>
          </a:p>
          <a:p>
            <a:pPr marL="285750" indent="-285750">
              <a:buFont typeface="Arial" panose="020B0604020202020204" pitchFamily="34" charset="0"/>
              <a:buChar char="•"/>
            </a:pPr>
            <a:r>
              <a:rPr lang="en-US" sz="1600" dirty="0">
                <a:solidFill>
                  <a:sysClr val="windowText" lastClr="000000"/>
                </a:solidFill>
              </a:rPr>
              <a:t>4 Non-Resident Volunteers</a:t>
            </a:r>
          </a:p>
        </p:txBody>
      </p:sp>
    </p:spTree>
    <p:extLst>
      <p:ext uri="{BB962C8B-B14F-4D97-AF65-F5344CB8AC3E}">
        <p14:creationId xmlns:p14="http://schemas.microsoft.com/office/powerpoint/2010/main" val="208519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ED0565-715E-4D8A-AEAD-4E4A3131FD5B}"/>
              </a:ext>
            </a:extLst>
          </p:cNvPr>
          <p:cNvSpPr>
            <a:spLocks noGrp="1"/>
          </p:cNvSpPr>
          <p:nvPr>
            <p:ph type="title"/>
          </p:nvPr>
        </p:nvSpPr>
        <p:spPr/>
        <p:txBody>
          <a:bodyPr/>
          <a:lstStyle/>
          <a:p>
            <a:r>
              <a:rPr lang="en-US" dirty="0"/>
              <a:t>Operational Expectation</a:t>
            </a:r>
          </a:p>
        </p:txBody>
      </p:sp>
      <p:sp>
        <p:nvSpPr>
          <p:cNvPr id="6" name="Content Placeholder 5">
            <a:extLst>
              <a:ext uri="{FF2B5EF4-FFF2-40B4-BE49-F238E27FC236}">
                <a16:creationId xmlns:a16="http://schemas.microsoft.com/office/drawing/2014/main" id="{61F5EADB-5115-49C6-8F04-5D15692E9505}"/>
              </a:ext>
            </a:extLst>
          </p:cNvPr>
          <p:cNvSpPr>
            <a:spLocks noGrp="1"/>
          </p:cNvSpPr>
          <p:nvPr>
            <p:ph idx="1"/>
          </p:nvPr>
        </p:nvSpPr>
        <p:spPr/>
        <p:txBody>
          <a:bodyPr>
            <a:normAutofit lnSpcReduction="10000"/>
          </a:bodyPr>
          <a:lstStyle/>
          <a:p>
            <a:pPr marL="0" indent="0" algn="ctr">
              <a:buNone/>
            </a:pPr>
            <a:r>
              <a:rPr lang="en-US" sz="2400" b="1" dirty="0"/>
              <a:t>EVERYTHING IS AN </a:t>
            </a:r>
            <a:r>
              <a:rPr lang="en-US" sz="2400" b="1" dirty="0">
                <a:solidFill>
                  <a:srgbClr val="C00000"/>
                </a:solidFill>
              </a:rPr>
              <a:t>EMERGENCY</a:t>
            </a:r>
            <a:r>
              <a:rPr lang="en-US" sz="2400" b="1" dirty="0"/>
              <a:t> </a:t>
            </a:r>
            <a:br>
              <a:rPr lang="en-US" sz="2400" b="1" dirty="0"/>
            </a:br>
            <a:r>
              <a:rPr lang="en-US" sz="2400" b="1" dirty="0"/>
              <a:t>UNTIL PROVEN OTHERWISE</a:t>
            </a:r>
            <a:br>
              <a:rPr lang="en-US" sz="2400" b="1" dirty="0"/>
            </a:br>
            <a:endParaRPr lang="en-US" sz="2400" b="1" dirty="0"/>
          </a:p>
          <a:p>
            <a:r>
              <a:rPr lang="en-US" sz="2400" b="1" dirty="0"/>
              <a:t>People to respond</a:t>
            </a:r>
          </a:p>
          <a:p>
            <a:r>
              <a:rPr lang="en-US" sz="2400" b="1" dirty="0"/>
              <a:t>Timely response</a:t>
            </a:r>
          </a:p>
          <a:p>
            <a:r>
              <a:rPr lang="en-US" sz="2400" b="1" dirty="0"/>
              <a:t>Trained responders</a:t>
            </a:r>
          </a:p>
          <a:p>
            <a:r>
              <a:rPr lang="en-US" sz="2400" b="1" dirty="0"/>
              <a:t>List additional expectations </a:t>
            </a:r>
          </a:p>
        </p:txBody>
      </p:sp>
    </p:spTree>
    <p:extLst>
      <p:ext uri="{BB962C8B-B14F-4D97-AF65-F5344CB8AC3E}">
        <p14:creationId xmlns:p14="http://schemas.microsoft.com/office/powerpoint/2010/main" val="92442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Challenge of </a:t>
            </a:r>
            <a:r>
              <a:rPr lang="en-US" sz="4400" i="1" dirty="0"/>
              <a:t>Insert Your Fire Department Name</a:t>
            </a:r>
          </a:p>
        </p:txBody>
      </p:sp>
      <p:sp>
        <p:nvSpPr>
          <p:cNvPr id="3" name="Content Placeholder 2"/>
          <p:cNvSpPr>
            <a:spLocks noGrp="1"/>
          </p:cNvSpPr>
          <p:nvPr>
            <p:ph idx="1"/>
          </p:nvPr>
        </p:nvSpPr>
        <p:spPr>
          <a:xfrm>
            <a:off x="1154954" y="1976426"/>
            <a:ext cx="8761413" cy="749300"/>
          </a:xfrm>
        </p:spPr>
        <p:txBody>
          <a:bodyPr/>
          <a:lstStyle/>
          <a:p>
            <a:r>
              <a:rPr lang="en-US" i="1" dirty="0"/>
              <a:t>Type Your Goal Here Be Specific</a:t>
            </a:r>
          </a:p>
        </p:txBody>
      </p:sp>
      <p:sp>
        <p:nvSpPr>
          <p:cNvPr id="4" name="Content Placeholder 2"/>
          <p:cNvSpPr txBox="1">
            <a:spLocks/>
          </p:cNvSpPr>
          <p:nvPr/>
        </p:nvSpPr>
        <p:spPr>
          <a:xfrm>
            <a:off x="1154954" y="3855264"/>
            <a:ext cx="8761413" cy="749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Clr>
                <a:schemeClr val="bg2"/>
              </a:buClr>
            </a:pPr>
            <a:r>
              <a:rPr lang="en-US" i="1" dirty="0"/>
              <a:t>Explain Why In 1 Sentence Here</a:t>
            </a:r>
          </a:p>
        </p:txBody>
      </p:sp>
    </p:spTree>
    <p:extLst>
      <p:ext uri="{BB962C8B-B14F-4D97-AF65-F5344CB8AC3E}">
        <p14:creationId xmlns:p14="http://schemas.microsoft.com/office/powerpoint/2010/main" val="359023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Place Goal Here</a:t>
            </a:r>
          </a:p>
        </p:txBody>
      </p:sp>
      <p:sp>
        <p:nvSpPr>
          <p:cNvPr id="3" name="Content Placeholder 2"/>
          <p:cNvSpPr>
            <a:spLocks noGrp="1"/>
          </p:cNvSpPr>
          <p:nvPr>
            <p:ph idx="1"/>
          </p:nvPr>
        </p:nvSpPr>
        <p:spPr/>
        <p:txBody>
          <a:bodyPr vert="horz" lIns="91440" tIns="45720" rIns="91440" bIns="45720" rtlCol="0" anchor="t">
            <a:normAutofit/>
          </a:bodyPr>
          <a:lstStyle/>
          <a:p>
            <a:r>
              <a:rPr lang="en-US" i="1" dirty="0"/>
              <a:t>Explain where your department is at currently, in relation to the goal. Remember data is your friend.</a:t>
            </a:r>
          </a:p>
        </p:txBody>
      </p:sp>
    </p:spTree>
    <p:extLst>
      <p:ext uri="{BB962C8B-B14F-4D97-AF65-F5344CB8AC3E}">
        <p14:creationId xmlns:p14="http://schemas.microsoft.com/office/powerpoint/2010/main" val="3983801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a:ln>
            <a:noFill/>
          </a:ln>
        </p:spPr>
        <p:txBody>
          <a:bodyPr>
            <a:noAutofit/>
          </a:bodyPr>
          <a:lstStyle/>
          <a:p>
            <a:r>
              <a:rPr lang="en-US" sz="4400" dirty="0">
                <a:solidFill>
                  <a:schemeClr val="bg2"/>
                </a:solidFill>
              </a:rPr>
              <a:t>Insert Fire Department Name Trains to Respond To:</a:t>
            </a:r>
            <a:endParaRPr lang="en-US" sz="4400" dirty="0">
              <a:solidFill>
                <a:schemeClr val="bg2"/>
              </a:solidFill>
              <a:latin typeface="Century Gothic"/>
            </a:endParaRPr>
          </a:p>
        </p:txBody>
      </p:sp>
      <p:sp>
        <p:nvSpPr>
          <p:cNvPr id="7" name="Text Placeholder 6"/>
          <p:cNvSpPr>
            <a:spLocks noGrp="1"/>
          </p:cNvSpPr>
          <p:nvPr>
            <p:ph type="body" idx="1"/>
          </p:nvPr>
        </p:nvSpPr>
        <p:spPr>
          <a:xfrm>
            <a:off x="1155699" y="1888865"/>
            <a:ext cx="4824413" cy="806969"/>
          </a:xfrm>
        </p:spPr>
        <p:txBody>
          <a:bodyPr/>
          <a:lstStyle/>
          <a:p>
            <a:r>
              <a:rPr lang="en-US" dirty="0">
                <a:solidFill>
                  <a:schemeClr val="tx2"/>
                </a:solidFill>
              </a:rPr>
              <a:t>What We Respond To</a:t>
            </a:r>
          </a:p>
        </p:txBody>
      </p:sp>
      <p:sp>
        <p:nvSpPr>
          <p:cNvPr id="4" name="Subtitle 3"/>
          <p:cNvSpPr>
            <a:spLocks noGrp="1"/>
          </p:cNvSpPr>
          <p:nvPr>
            <p:ph sz="half" idx="2"/>
          </p:nvPr>
        </p:nvSpPr>
        <p:spPr>
          <a:xfrm>
            <a:off x="1155699" y="2740349"/>
            <a:ext cx="4824413" cy="2807474"/>
          </a:xfrm>
        </p:spPr>
        <p:txBody>
          <a:bodyPr vert="horz" lIns="91440" tIns="45720" rIns="91440" bIns="45720" rtlCol="0" anchor="t">
            <a:normAutofit fontScale="70000" lnSpcReduction="20000"/>
          </a:bodyPr>
          <a:lstStyle/>
          <a:p>
            <a:r>
              <a:rPr lang="en-US" dirty="0"/>
              <a:t>List Everything You Respond to</a:t>
            </a:r>
          </a:p>
          <a:p>
            <a:r>
              <a:rPr lang="en-US" dirty="0"/>
              <a:t>"All-Hazards"</a:t>
            </a:r>
          </a:p>
          <a:p>
            <a:r>
              <a:rPr lang="en-US" dirty="0"/>
              <a:t>Medical Emergencies</a:t>
            </a:r>
          </a:p>
          <a:p>
            <a:r>
              <a:rPr lang="en-US" dirty="0"/>
              <a:t>Car Wrecks</a:t>
            </a:r>
          </a:p>
          <a:p>
            <a:r>
              <a:rPr lang="en-US" dirty="0"/>
              <a:t>Water Emergencies</a:t>
            </a:r>
          </a:p>
          <a:p>
            <a:r>
              <a:rPr lang="en-US" dirty="0"/>
              <a:t>Oil Spills</a:t>
            </a:r>
          </a:p>
          <a:p>
            <a:r>
              <a:rPr lang="en-US" dirty="0"/>
              <a:t>Gas Leaks</a:t>
            </a:r>
          </a:p>
          <a:p>
            <a:r>
              <a:rPr lang="en-US" dirty="0"/>
              <a:t>Fires</a:t>
            </a:r>
          </a:p>
          <a:p>
            <a:endParaRPr lang="en-US" dirty="0"/>
          </a:p>
        </p:txBody>
      </p:sp>
      <p:sp>
        <p:nvSpPr>
          <p:cNvPr id="9" name="Text Placeholder 8"/>
          <p:cNvSpPr>
            <a:spLocks noGrp="1"/>
          </p:cNvSpPr>
          <p:nvPr>
            <p:ph type="body" sz="quarter" idx="3"/>
          </p:nvPr>
        </p:nvSpPr>
        <p:spPr>
          <a:xfrm>
            <a:off x="6096000" y="2086234"/>
            <a:ext cx="5869354" cy="609600"/>
          </a:xfrm>
        </p:spPr>
        <p:txBody>
          <a:bodyPr>
            <a:normAutofit fontScale="85000" lnSpcReduction="10000"/>
          </a:bodyPr>
          <a:lstStyle/>
          <a:p>
            <a:r>
              <a:rPr lang="en-US" dirty="0">
                <a:solidFill>
                  <a:schemeClr val="tx2"/>
                </a:solidFill>
              </a:rPr>
              <a:t>What We Are Required To Respond To</a:t>
            </a:r>
          </a:p>
        </p:txBody>
      </p:sp>
      <p:sp>
        <p:nvSpPr>
          <p:cNvPr id="5" name="Content Placeholder 4"/>
          <p:cNvSpPr>
            <a:spLocks noGrp="1"/>
          </p:cNvSpPr>
          <p:nvPr>
            <p:ph sz="quarter" idx="4"/>
          </p:nvPr>
        </p:nvSpPr>
        <p:spPr>
          <a:xfrm>
            <a:off x="6304547" y="2740349"/>
            <a:ext cx="4825159" cy="2807474"/>
          </a:xfrm>
        </p:spPr>
        <p:txBody>
          <a:bodyPr vert="horz" lIns="91440" tIns="45720" rIns="91440" bIns="45720" rtlCol="0" anchor="t">
            <a:normAutofit/>
          </a:bodyPr>
          <a:lstStyle/>
          <a:p>
            <a:r>
              <a:rPr lang="en-US" dirty="0"/>
              <a:t>Fire Protection</a:t>
            </a:r>
          </a:p>
        </p:txBody>
      </p:sp>
    </p:spTree>
    <p:extLst>
      <p:ext uri="{BB962C8B-B14F-4D97-AF65-F5344CB8AC3E}">
        <p14:creationId xmlns:p14="http://schemas.microsoft.com/office/powerpoint/2010/main" val="60428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3376643" y="3594100"/>
            <a:ext cx="4009683" cy="2990136"/>
          </a:xfrm>
          <a:prstGeom prst="rect">
            <a:avLst/>
          </a:prstGeom>
        </p:spPr>
      </p:pic>
      <p:pic>
        <p:nvPicPr>
          <p:cNvPr id="4" name="Picture 4"/>
          <p:cNvPicPr>
            <a:picLocks noChangeAspect="1"/>
          </p:cNvPicPr>
          <p:nvPr/>
        </p:nvPicPr>
        <p:blipFill>
          <a:blip r:embed="rId4"/>
          <a:stretch>
            <a:fillRect/>
          </a:stretch>
        </p:blipFill>
        <p:spPr>
          <a:xfrm>
            <a:off x="3562350" y="238125"/>
            <a:ext cx="4087794" cy="3071569"/>
          </a:xfrm>
          <a:prstGeom prst="rect">
            <a:avLst/>
          </a:prstGeom>
        </p:spPr>
      </p:pic>
      <p:pic>
        <p:nvPicPr>
          <p:cNvPr id="6" name="Picture 6"/>
          <p:cNvPicPr>
            <a:picLocks noChangeAspect="1"/>
          </p:cNvPicPr>
          <p:nvPr/>
        </p:nvPicPr>
        <p:blipFill>
          <a:blip r:embed="rId5"/>
          <a:stretch>
            <a:fillRect/>
          </a:stretch>
        </p:blipFill>
        <p:spPr>
          <a:xfrm>
            <a:off x="69850" y="50047"/>
            <a:ext cx="3300599" cy="2483603"/>
          </a:xfrm>
          <a:prstGeom prst="rect">
            <a:avLst/>
          </a:prstGeom>
        </p:spPr>
      </p:pic>
      <p:pic>
        <p:nvPicPr>
          <p:cNvPr id="8" name="Picture 8"/>
          <p:cNvPicPr>
            <a:picLocks noChangeAspect="1"/>
          </p:cNvPicPr>
          <p:nvPr/>
        </p:nvPicPr>
        <p:blipFill>
          <a:blip r:embed="rId6"/>
          <a:stretch>
            <a:fillRect/>
          </a:stretch>
        </p:blipFill>
        <p:spPr>
          <a:xfrm>
            <a:off x="69850" y="3238500"/>
            <a:ext cx="2565039" cy="3423946"/>
          </a:xfrm>
          <a:prstGeom prst="rect">
            <a:avLst/>
          </a:prstGeom>
        </p:spPr>
      </p:pic>
      <p:pic>
        <p:nvPicPr>
          <p:cNvPr id="10" name="Picture 10"/>
          <p:cNvPicPr>
            <a:picLocks noChangeAspect="1"/>
          </p:cNvPicPr>
          <p:nvPr/>
        </p:nvPicPr>
        <p:blipFill>
          <a:blip r:embed="rId7"/>
          <a:stretch>
            <a:fillRect/>
          </a:stretch>
        </p:blipFill>
        <p:spPr>
          <a:xfrm>
            <a:off x="8086725" y="176122"/>
            <a:ext cx="3829262" cy="2862421"/>
          </a:xfrm>
          <a:prstGeom prst="rect">
            <a:avLst/>
          </a:prstGeom>
        </p:spPr>
      </p:pic>
      <p:pic>
        <p:nvPicPr>
          <p:cNvPr id="12" name="Picture 12"/>
          <p:cNvPicPr>
            <a:picLocks noChangeAspect="1"/>
          </p:cNvPicPr>
          <p:nvPr/>
        </p:nvPicPr>
        <p:blipFill>
          <a:blip r:embed="rId8"/>
          <a:stretch>
            <a:fillRect/>
          </a:stretch>
        </p:blipFill>
        <p:spPr>
          <a:xfrm>
            <a:off x="7992362" y="3594100"/>
            <a:ext cx="4091688" cy="3071999"/>
          </a:xfrm>
          <a:prstGeom prst="rect">
            <a:avLst/>
          </a:prstGeom>
        </p:spPr>
      </p:pic>
      <p:sp>
        <p:nvSpPr>
          <p:cNvPr id="14" name="TextBox 13"/>
          <p:cNvSpPr txBox="1"/>
          <p:nvPr/>
        </p:nvSpPr>
        <p:spPr>
          <a:xfrm rot="1560000">
            <a:off x="5198697" y="46672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A5300F"/>
                </a:solidFill>
                <a:latin typeface="Arial Black"/>
              </a:rPr>
              <a:t>MUTUAL AID</a:t>
            </a:r>
          </a:p>
        </p:txBody>
      </p:sp>
    </p:spTree>
    <p:extLst>
      <p:ext uri="{BB962C8B-B14F-4D97-AF65-F5344CB8AC3E}">
        <p14:creationId xmlns:p14="http://schemas.microsoft.com/office/powerpoint/2010/main" val="426426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1743075" y="666750"/>
            <a:ext cx="8327781" cy="6254810"/>
          </a:xfrm>
          <a:prstGeom prst="rect">
            <a:avLst/>
          </a:prstGeom>
        </p:spPr>
      </p:pic>
      <p:sp>
        <p:nvSpPr>
          <p:cNvPr id="4" name="TextBox 3"/>
          <p:cNvSpPr txBox="1"/>
          <p:nvPr/>
        </p:nvSpPr>
        <p:spPr>
          <a:xfrm>
            <a:off x="123825" y="247650"/>
            <a:ext cx="1081717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Black"/>
              </a:rPr>
              <a:t>NFPA 1710 Initial Full Alarm Assignment Deployed Within 8 Minutes</a:t>
            </a:r>
          </a:p>
        </p:txBody>
      </p:sp>
    </p:spTree>
    <p:extLst>
      <p:ext uri="{BB962C8B-B14F-4D97-AF65-F5344CB8AC3E}">
        <p14:creationId xmlns:p14="http://schemas.microsoft.com/office/powerpoint/2010/main" val="102705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AF5AEF25-0DD4-412B-A156-87E4E704423A}"/>
              </a:ext>
            </a:extLst>
          </p:cNvPr>
          <p:cNvSpPr/>
          <p:nvPr/>
        </p:nvSpPr>
        <p:spPr>
          <a:xfrm rot="60000">
            <a:off x="9992803" y="5563669"/>
            <a:ext cx="2298490" cy="15100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3"/>
          <a:stretch>
            <a:fillRect/>
          </a:stretch>
        </p:blipFill>
        <p:spPr>
          <a:xfrm>
            <a:off x="1743075" y="666750"/>
            <a:ext cx="8327781" cy="6254810"/>
          </a:xfrm>
          <a:prstGeom prst="rect">
            <a:avLst/>
          </a:prstGeom>
        </p:spPr>
      </p:pic>
      <p:sp>
        <p:nvSpPr>
          <p:cNvPr id="4" name="TextBox 3"/>
          <p:cNvSpPr txBox="1"/>
          <p:nvPr/>
        </p:nvSpPr>
        <p:spPr>
          <a:xfrm>
            <a:off x="123825" y="247650"/>
            <a:ext cx="1081717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Black"/>
              </a:rPr>
              <a:t>NFPA 1710 Initial Full Alarm Assignment Deployed Within 8 Minutes</a:t>
            </a:r>
          </a:p>
        </p:txBody>
      </p:sp>
      <p:sp>
        <p:nvSpPr>
          <p:cNvPr id="5" name="Rectangle: Rounded Corners 4"/>
          <p:cNvSpPr/>
          <p:nvPr/>
        </p:nvSpPr>
        <p:spPr>
          <a:xfrm>
            <a:off x="4383088" y="1819275"/>
            <a:ext cx="1218214" cy="56673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rot="2760000">
            <a:off x="4366616" y="2070608"/>
            <a:ext cx="1219200" cy="6802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rot="2760000">
            <a:off x="4919863" y="2900851"/>
            <a:ext cx="1196578" cy="71979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rot="60000">
            <a:off x="5088866" y="3269977"/>
            <a:ext cx="1219200" cy="6802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rot="60000">
            <a:off x="5210175" y="3269977"/>
            <a:ext cx="1764059" cy="1008566"/>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rot="60000">
            <a:off x="5851188" y="4455477"/>
            <a:ext cx="4928159" cy="2179614"/>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rot="60000">
            <a:off x="6002319" y="3778901"/>
            <a:ext cx="897090" cy="1289050"/>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p:cNvSpPr/>
          <p:nvPr/>
        </p:nvSpPr>
        <p:spPr>
          <a:xfrm rot="60000">
            <a:off x="6409316" y="3333741"/>
            <a:ext cx="896938" cy="549637"/>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p:cNvSpPr/>
          <p:nvPr/>
        </p:nvSpPr>
        <p:spPr>
          <a:xfrm rot="60000">
            <a:off x="7499884" y="3333741"/>
            <a:ext cx="896938" cy="5496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rot="60000">
            <a:off x="4843827" y="3953945"/>
            <a:ext cx="896938" cy="549637"/>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rot="60000">
            <a:off x="5638472" y="4898189"/>
            <a:ext cx="896938" cy="1104238"/>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rot="60000">
            <a:off x="-116557" y="5409398"/>
            <a:ext cx="1963847" cy="15186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p:cNvSpPr/>
          <p:nvPr/>
        </p:nvSpPr>
        <p:spPr>
          <a:xfrm rot="60000">
            <a:off x="533400" y="4461295"/>
            <a:ext cx="2213767" cy="1103312"/>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p:cNvSpPr/>
          <p:nvPr/>
        </p:nvSpPr>
        <p:spPr>
          <a:xfrm rot="60000">
            <a:off x="1867824" y="3861664"/>
            <a:ext cx="835025" cy="858936"/>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p:cNvSpPr/>
          <p:nvPr/>
        </p:nvSpPr>
        <p:spPr>
          <a:xfrm rot="2520000">
            <a:off x="643207" y="4342186"/>
            <a:ext cx="2213767" cy="1103312"/>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p:cNvSpPr/>
          <p:nvPr/>
        </p:nvSpPr>
        <p:spPr>
          <a:xfrm rot="2520000">
            <a:off x="923925" y="4823775"/>
            <a:ext cx="2213767" cy="1103312"/>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or: Curved 23"/>
          <p:cNvCxnSpPr/>
          <p:nvPr/>
        </p:nvCxnSpPr>
        <p:spPr>
          <a:xfrm flipH="1">
            <a:off x="5628904" y="4890446"/>
            <a:ext cx="116470" cy="523948"/>
          </a:xfrm>
          <a:prstGeom prst="curvedConnector3">
            <a:avLst/>
          </a:prstGeom>
          <a:ln w="28575"/>
        </p:spPr>
        <p:style>
          <a:lnRef idx="1">
            <a:schemeClr val="dk1"/>
          </a:lnRef>
          <a:fillRef idx="0">
            <a:schemeClr val="dk1"/>
          </a:fillRef>
          <a:effectRef idx="0">
            <a:schemeClr val="dk1"/>
          </a:effectRef>
          <a:fontRef idx="minor">
            <a:schemeClr val="tx1"/>
          </a:fontRef>
        </p:style>
      </p:cxnSp>
      <p:sp>
        <p:nvSpPr>
          <p:cNvPr id="26" name="Rectangle: Rounded Corners 25"/>
          <p:cNvSpPr/>
          <p:nvPr/>
        </p:nvSpPr>
        <p:spPr>
          <a:xfrm rot="60000">
            <a:off x="1534284" y="3639102"/>
            <a:ext cx="835025" cy="858936"/>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733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has changed??</a:t>
            </a:r>
          </a:p>
        </p:txBody>
      </p:sp>
      <p:sp>
        <p:nvSpPr>
          <p:cNvPr id="5" name="Content Placeholder 4"/>
          <p:cNvSpPr>
            <a:spLocks noGrp="1"/>
          </p:cNvSpPr>
          <p:nvPr>
            <p:ph idx="1"/>
          </p:nvPr>
        </p:nvSpPr>
        <p:spPr/>
        <p:txBody>
          <a:bodyPr vert="horz" lIns="91440" tIns="45720" rIns="91440" bIns="45720" rtlCol="0" anchor="t">
            <a:normAutofit/>
          </a:bodyPr>
          <a:lstStyle/>
          <a:p>
            <a:r>
              <a:rPr lang="en-US" dirty="0"/>
              <a:t>List Information on Why Things Have Changed</a:t>
            </a:r>
            <a:endParaRPr lang="en-US" dirty="0">
              <a:solidFill>
                <a:srgbClr val="404040"/>
              </a:solidFill>
              <a:latin typeface="Century Gothic"/>
            </a:endParaRPr>
          </a:p>
          <a:p>
            <a:r>
              <a:rPr lang="en-US" dirty="0"/>
              <a:t>Lost </a:t>
            </a:r>
            <a:r>
              <a:rPr lang="en-US" i="1" dirty="0"/>
              <a:t>{Insert Number} </a:t>
            </a:r>
            <a:r>
              <a:rPr lang="en-US" dirty="0"/>
              <a:t>Volunteers</a:t>
            </a:r>
          </a:p>
          <a:p>
            <a:pPr lvl="1"/>
            <a:r>
              <a:rPr lang="en-US" dirty="0"/>
              <a:t>List why you lost the volunteers, ex. Moved, injured, etc.</a:t>
            </a:r>
          </a:p>
          <a:p>
            <a:endParaRPr lang="en-US" dirty="0"/>
          </a:p>
        </p:txBody>
      </p:sp>
    </p:spTree>
    <p:extLst>
      <p:ext uri="{BB962C8B-B14F-4D97-AF65-F5344CB8AC3E}">
        <p14:creationId xmlns:p14="http://schemas.microsoft.com/office/powerpoint/2010/main" val="336342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7726" y="602331"/>
            <a:ext cx="11004885" cy="3349625"/>
          </a:xfrm>
          <a:ln>
            <a:noFill/>
          </a:ln>
        </p:spPr>
        <p:txBody>
          <a:bodyPr>
            <a:normAutofit/>
          </a:bodyPr>
          <a:lstStyle/>
          <a:p>
            <a:r>
              <a:rPr lang="en-US" sz="4400" dirty="0">
                <a:latin typeface="Century Gothic"/>
              </a:rPr>
              <a:t>No longer able to </a:t>
            </a:r>
            <a:r>
              <a:rPr lang="en-US" sz="4400" b="1" dirty="0">
                <a:solidFill>
                  <a:schemeClr val="bg2"/>
                </a:solidFill>
                <a:latin typeface="Century Gothic"/>
              </a:rPr>
              <a:t>MAINTAIN</a:t>
            </a:r>
            <a:r>
              <a:rPr lang="en-US" sz="4400" b="1" dirty="0">
                <a:latin typeface="Century Gothic"/>
              </a:rPr>
              <a:t> </a:t>
            </a:r>
            <a:r>
              <a:rPr lang="en-US" sz="4400" dirty="0">
                <a:latin typeface="Century Gothic"/>
              </a:rPr>
              <a:t>level of service that we have provided and town has been accustomed to.</a:t>
            </a:r>
          </a:p>
        </p:txBody>
      </p:sp>
      <p:sp>
        <p:nvSpPr>
          <p:cNvPr id="3" name="Text Placeholder 2"/>
          <p:cNvSpPr>
            <a:spLocks noGrp="1"/>
          </p:cNvSpPr>
          <p:nvPr>
            <p:ph type="body" idx="4294967295"/>
          </p:nvPr>
        </p:nvSpPr>
        <p:spPr>
          <a:xfrm>
            <a:off x="2053389" y="4238375"/>
            <a:ext cx="8826500" cy="860425"/>
          </a:xfrm>
        </p:spPr>
        <p:txBody>
          <a:bodyPr>
            <a:normAutofit/>
          </a:bodyPr>
          <a:lstStyle/>
          <a:p>
            <a:pPr marL="0" indent="0">
              <a:buNone/>
            </a:pPr>
            <a:r>
              <a:rPr lang="en-US" sz="3600" b="1" dirty="0">
                <a:solidFill>
                  <a:srgbClr val="C00000"/>
                </a:solidFill>
              </a:rPr>
              <a:t>How did we get here . . . ?</a:t>
            </a:r>
          </a:p>
        </p:txBody>
      </p:sp>
    </p:spTree>
    <p:extLst>
      <p:ext uri="{BB962C8B-B14F-4D97-AF65-F5344CB8AC3E}">
        <p14:creationId xmlns:p14="http://schemas.microsoft.com/office/powerpoint/2010/main" val="302025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7060" y="4417011"/>
            <a:ext cx="8825658" cy="1119187"/>
          </a:xfrm>
          <a:ln>
            <a:noFill/>
          </a:ln>
        </p:spPr>
        <p:txBody>
          <a:bodyPr>
            <a:normAutofit/>
          </a:bodyPr>
          <a:lstStyle/>
          <a:p>
            <a:r>
              <a:rPr lang="en-US" i="1" dirty="0">
                <a:solidFill>
                  <a:sysClr val="windowText" lastClr="000000"/>
                </a:solidFill>
              </a:rPr>
              <a:t>Explain the above picture with a caption here</a:t>
            </a:r>
          </a:p>
        </p:txBody>
      </p:sp>
      <p:sp>
        <p:nvSpPr>
          <p:cNvPr id="5" name="Picture Placeholder 4"/>
          <p:cNvSpPr>
            <a:spLocks noGrp="1"/>
          </p:cNvSpPr>
          <p:nvPr>
            <p:ph type="pic" idx="1"/>
          </p:nvPr>
        </p:nvSpPr>
        <p:spPr>
          <a:xfrm>
            <a:off x="1957060" y="749968"/>
            <a:ext cx="8825658" cy="3429000"/>
          </a:xfrm>
        </p:spPr>
      </p:sp>
    </p:spTree>
    <p:extLst>
      <p:ext uri="{BB962C8B-B14F-4D97-AF65-F5344CB8AC3E}">
        <p14:creationId xmlns:p14="http://schemas.microsoft.com/office/powerpoint/2010/main" val="308986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459" y="0"/>
            <a:ext cx="8825659" cy="1379755"/>
          </a:xfrm>
          <a:ln>
            <a:noFill/>
          </a:ln>
        </p:spPr>
        <p:txBody>
          <a:bodyPr/>
          <a:lstStyle/>
          <a:p>
            <a:r>
              <a:rPr lang="en-US" dirty="0">
                <a:solidFill>
                  <a:schemeClr val="bg2"/>
                </a:solidFill>
              </a:rPr>
              <a:t>History</a:t>
            </a:r>
            <a:endParaRPr lang="en-US" dirty="0">
              <a:solidFill>
                <a:schemeClr val="bg2"/>
              </a:solidFill>
              <a:latin typeface="Century Gothic"/>
            </a:endParaRPr>
          </a:p>
        </p:txBody>
      </p:sp>
      <p:graphicFrame>
        <p:nvGraphicFramePr>
          <p:cNvPr id="4" name="Table 4"/>
          <p:cNvGraphicFramePr>
            <a:graphicFrameLocks noGrp="1"/>
          </p:cNvGraphicFramePr>
          <p:nvPr>
            <p:extLst>
              <p:ext uri="{D42A27DB-BD31-4B8C-83A1-F6EECF244321}">
                <p14:modId xmlns:p14="http://schemas.microsoft.com/office/powerpoint/2010/main" val="2643393051"/>
              </p:ext>
            </p:extLst>
          </p:nvPr>
        </p:nvGraphicFramePr>
        <p:xfrm>
          <a:off x="497305" y="1559867"/>
          <a:ext cx="11470104" cy="3509440"/>
        </p:xfrm>
        <a:graphic>
          <a:graphicData uri="http://schemas.openxmlformats.org/drawingml/2006/table">
            <a:tbl>
              <a:tblPr firstRow="1" bandRow="1">
                <a:tableStyleId>{2D5ABB26-0587-4C30-8999-92F81FD0307C}</a:tableStyleId>
              </a:tblPr>
              <a:tblGrid>
                <a:gridCol w="3823368">
                  <a:extLst>
                    <a:ext uri="{9D8B030D-6E8A-4147-A177-3AD203B41FA5}">
                      <a16:colId xmlns:a16="http://schemas.microsoft.com/office/drawing/2014/main" val="3249540747"/>
                    </a:ext>
                  </a:extLst>
                </a:gridCol>
                <a:gridCol w="3823368">
                  <a:extLst>
                    <a:ext uri="{9D8B030D-6E8A-4147-A177-3AD203B41FA5}">
                      <a16:colId xmlns:a16="http://schemas.microsoft.com/office/drawing/2014/main" val="2636614852"/>
                    </a:ext>
                  </a:extLst>
                </a:gridCol>
                <a:gridCol w="3823368">
                  <a:extLst>
                    <a:ext uri="{9D8B030D-6E8A-4147-A177-3AD203B41FA5}">
                      <a16:colId xmlns:a16="http://schemas.microsoft.com/office/drawing/2014/main" val="3273452242"/>
                    </a:ext>
                  </a:extLst>
                </a:gridCol>
              </a:tblGrid>
              <a:tr h="877360">
                <a:tc>
                  <a:txBody>
                    <a:bodyPr/>
                    <a:lstStyle/>
                    <a:p>
                      <a:r>
                        <a:rPr lang="en-US" i="1" dirty="0"/>
                        <a:t>Insert Year Your Department Was Created</a:t>
                      </a:r>
                      <a:endParaRPr lang="en-US" b="0" i="1" dirty="0">
                        <a:solidFill>
                          <a:srgbClr val="000000"/>
                        </a:solidFill>
                      </a:endParaRPr>
                    </a:p>
                  </a:txBody>
                  <a:tcPr>
                    <a:lnB w="12700" cap="flat" cmpd="sng" algn="ctr">
                      <a:solidFill>
                        <a:schemeClr val="tx1"/>
                      </a:solidFill>
                      <a:prstDash val="solid"/>
                      <a:round/>
                      <a:headEnd type="none" w="med" len="med"/>
                      <a:tailEnd type="none" w="med" len="med"/>
                    </a:lnB>
                  </a:tcPr>
                </a:tc>
                <a:tc>
                  <a:txBody>
                    <a:bodyPr/>
                    <a:lstStyle/>
                    <a:p>
                      <a:r>
                        <a:rPr lang="en-US" i="1" dirty="0"/>
                        <a:t>{Insert number} </a:t>
                      </a:r>
                      <a:r>
                        <a:rPr lang="en-US" dirty="0"/>
                        <a:t>Members</a:t>
                      </a:r>
                      <a:endParaRPr lang="en-US" b="0" dirty="0">
                        <a:solidFill>
                          <a:srgbClr val="000000"/>
                        </a:solidFill>
                      </a:endParaRPr>
                    </a:p>
                  </a:txBody>
                  <a:tcPr>
                    <a:lnB w="12700" cap="flat" cmpd="sng" algn="ctr">
                      <a:solidFill>
                        <a:schemeClr val="tx1"/>
                      </a:solidFill>
                      <a:prstDash val="solid"/>
                      <a:round/>
                      <a:headEnd type="none" w="med" len="med"/>
                      <a:tailEnd type="none" w="med" len="med"/>
                    </a:lnB>
                  </a:tcPr>
                </a:tc>
                <a:tc>
                  <a:txBody>
                    <a:bodyPr/>
                    <a:lstStyle/>
                    <a:p>
                      <a:r>
                        <a:rPr lang="en-US" i="1" dirty="0"/>
                        <a:t>{Insert Number} </a:t>
                      </a:r>
                      <a:r>
                        <a:rPr lang="en-US" dirty="0"/>
                        <a:t>Calls</a:t>
                      </a:r>
                      <a:endParaRPr lang="en-US" b="0" dirty="0">
                        <a:solidFill>
                          <a:srgbClr val="00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7054500"/>
                  </a:ext>
                </a:extLst>
              </a:tr>
              <a:tr h="877360">
                <a:tc>
                  <a:txBody>
                    <a:bodyPr/>
                    <a:lstStyle/>
                    <a:p>
                      <a:r>
                        <a:rPr lang="en-US" i="1" dirty="0"/>
                        <a:t>Insert Year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a:t>{Insert number} </a:t>
                      </a:r>
                      <a:r>
                        <a:rPr lang="en-US" dirty="0"/>
                        <a:t>Members </a:t>
                      </a:r>
                    </a:p>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a:t>{Insert Number} </a:t>
                      </a:r>
                      <a:r>
                        <a:rPr lang="en-US" dirty="0"/>
                        <a:t>Calls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2906578"/>
                  </a:ext>
                </a:extLst>
              </a:tr>
              <a:tr h="877360">
                <a:tc>
                  <a:txBody>
                    <a:bodyPr/>
                    <a:lstStyle/>
                    <a:p>
                      <a:r>
                        <a:rPr lang="en-US" i="1" dirty="0"/>
                        <a:t>Insert Year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a:t>{Insert number} </a:t>
                      </a:r>
                      <a:r>
                        <a:rPr lang="en-US" dirty="0"/>
                        <a:t>Members </a:t>
                      </a:r>
                    </a:p>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a:t>{Insert Number} </a:t>
                      </a:r>
                      <a:r>
                        <a:rPr lang="en-US" dirty="0"/>
                        <a:t>Calls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683391"/>
                  </a:ext>
                </a:extLst>
              </a:tr>
              <a:tr h="877360">
                <a:tc>
                  <a:txBody>
                    <a:bodyPr/>
                    <a:lstStyle/>
                    <a:p>
                      <a:pPr marL="0" marR="0" lvl="0" indent="0" algn="l" defTabSz="1218072" rtl="0" eaLnBrk="1" fontAlgn="auto" latinLnBrk="0" hangingPunct="1">
                        <a:lnSpc>
                          <a:spcPct val="100000"/>
                        </a:lnSpc>
                        <a:spcBef>
                          <a:spcPts val="0"/>
                        </a:spcBef>
                        <a:spcAft>
                          <a:spcPts val="0"/>
                        </a:spcAft>
                        <a:buClrTx/>
                        <a:buSzTx/>
                        <a:buFontTx/>
                        <a:buNone/>
                        <a:tabLst/>
                        <a:defRPr/>
                      </a:pPr>
                      <a:r>
                        <a:rPr lang="en-US" i="1" dirty="0"/>
                        <a:t>Insert Year</a:t>
                      </a:r>
                    </a:p>
                  </a:txBody>
                  <a:tcPr>
                    <a:lnT w="12700" cap="flat" cmpd="sng" algn="ctr">
                      <a:solidFill>
                        <a:schemeClr val="tx1"/>
                      </a:solidFill>
                      <a:prstDash val="solid"/>
                      <a:round/>
                      <a:headEnd type="none" w="med" len="med"/>
                      <a:tailEnd type="none" w="med" len="med"/>
                    </a:lnT>
                  </a:tcPr>
                </a:tc>
                <a:tc>
                  <a:txBody>
                    <a:bodyPr/>
                    <a:lstStyle/>
                    <a:p>
                      <a:r>
                        <a:rPr lang="en-US" i="1" dirty="0"/>
                        <a:t>{Insert number} </a:t>
                      </a:r>
                      <a:r>
                        <a:rPr lang="en-US" dirty="0"/>
                        <a:t>Members </a:t>
                      </a:r>
                    </a:p>
                    <a:p>
                      <a:endParaRPr lang="en-US" dirty="0"/>
                    </a:p>
                  </a:txBody>
                  <a:tcPr>
                    <a:lnT w="12700" cap="flat" cmpd="sng" algn="ctr">
                      <a:solidFill>
                        <a:schemeClr val="tx1"/>
                      </a:solidFill>
                      <a:prstDash val="solid"/>
                      <a:round/>
                      <a:headEnd type="none" w="med" len="med"/>
                      <a:tailEnd type="none" w="med" len="med"/>
                    </a:lnT>
                  </a:tcPr>
                </a:tc>
                <a:tc>
                  <a:txBody>
                    <a:bodyPr/>
                    <a:lstStyle/>
                    <a:p>
                      <a:r>
                        <a:rPr lang="en-US" i="1" dirty="0"/>
                        <a:t>{Insert Number} </a:t>
                      </a:r>
                      <a:r>
                        <a:rPr lang="en-US" dirty="0"/>
                        <a:t>Calls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33866611"/>
                  </a:ext>
                </a:extLst>
              </a:tr>
            </a:tbl>
          </a:graphicData>
        </a:graphic>
      </p:graphicFrame>
    </p:spTree>
    <p:extLst>
      <p:ext uri="{BB962C8B-B14F-4D97-AF65-F5344CB8AC3E}">
        <p14:creationId xmlns:p14="http://schemas.microsoft.com/office/powerpoint/2010/main" val="1170129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Constantly Changing</a:t>
            </a:r>
          </a:p>
        </p:txBody>
      </p:sp>
      <p:sp>
        <p:nvSpPr>
          <p:cNvPr id="3" name="Content Placeholder 2"/>
          <p:cNvSpPr>
            <a:spLocks noGrp="1"/>
          </p:cNvSpPr>
          <p:nvPr>
            <p:ph idx="1"/>
          </p:nvPr>
        </p:nvSpPr>
        <p:spPr/>
        <p:txBody>
          <a:bodyPr vert="horz" lIns="91440" tIns="45720" rIns="91440" bIns="45720" rtlCol="0" anchor="t">
            <a:normAutofit/>
          </a:bodyPr>
          <a:lstStyle/>
          <a:p>
            <a:r>
              <a:rPr lang="en-US" i="1" dirty="0"/>
              <a:t>List what you have done to meet community demands/needs</a:t>
            </a:r>
          </a:p>
        </p:txBody>
      </p:sp>
    </p:spTree>
    <p:extLst>
      <p:ext uri="{BB962C8B-B14F-4D97-AF65-F5344CB8AC3E}">
        <p14:creationId xmlns:p14="http://schemas.microsoft.com/office/powerpoint/2010/main" val="2557351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on First Out Apparatus</a:t>
            </a:r>
          </a:p>
        </p:txBody>
      </p:sp>
      <p:graphicFrame>
        <p:nvGraphicFramePr>
          <p:cNvPr id="6" name="Content Placeholder 5">
            <a:extLst>
              <a:ext uri="{FF2B5EF4-FFF2-40B4-BE49-F238E27FC236}">
                <a16:creationId xmlns:a16="http://schemas.microsoft.com/office/drawing/2014/main" id="{D46524C6-CE21-42BA-A950-B74B079CC0BA}"/>
              </a:ext>
            </a:extLst>
          </p:cNvPr>
          <p:cNvGraphicFramePr>
            <a:graphicFrameLocks noGrp="1"/>
          </p:cNvGraphicFramePr>
          <p:nvPr>
            <p:ph idx="1"/>
            <p:extLst>
              <p:ext uri="{D42A27DB-BD31-4B8C-83A1-F6EECF244321}">
                <p14:modId xmlns:p14="http://schemas.microsoft.com/office/powerpoint/2010/main" val="2550557352"/>
              </p:ext>
            </p:extLst>
          </p:nvPr>
        </p:nvGraphicFramePr>
        <p:xfrm>
          <a:off x="609600" y="1371601"/>
          <a:ext cx="10972800" cy="403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171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816" y="306388"/>
            <a:ext cx="8761413" cy="1224932"/>
          </a:xfrm>
        </p:spPr>
        <p:txBody>
          <a:bodyPr>
            <a:noAutofit/>
          </a:bodyPr>
          <a:lstStyle/>
          <a:p>
            <a:r>
              <a:rPr lang="en-US" sz="4400" dirty="0"/>
              <a:t>Volunteer FF/In-Town Suppression FF</a:t>
            </a:r>
            <a:br>
              <a:rPr lang="en-US" sz="4400" dirty="0">
                <a:solidFill>
                  <a:schemeClr val="tx1"/>
                </a:solidFill>
              </a:rPr>
            </a:br>
            <a:r>
              <a:rPr lang="en-US" sz="4400" dirty="0">
                <a:solidFill>
                  <a:schemeClr val="tx2"/>
                </a:solidFill>
                <a:latin typeface="Century Gothic"/>
              </a:rPr>
              <a:t>(2006-2016)</a:t>
            </a:r>
          </a:p>
        </p:txBody>
      </p:sp>
      <p:graphicFrame>
        <p:nvGraphicFramePr>
          <p:cNvPr id="6" name="Content Placeholder 5">
            <a:extLst>
              <a:ext uri="{FF2B5EF4-FFF2-40B4-BE49-F238E27FC236}">
                <a16:creationId xmlns:a16="http://schemas.microsoft.com/office/drawing/2014/main" id="{D997A065-E2EC-4DBE-BE03-BBFF64823560}"/>
              </a:ext>
            </a:extLst>
          </p:cNvPr>
          <p:cNvGraphicFramePr>
            <a:graphicFrameLocks noGrp="1"/>
          </p:cNvGraphicFramePr>
          <p:nvPr>
            <p:ph idx="1"/>
            <p:extLst>
              <p:ext uri="{D42A27DB-BD31-4B8C-83A1-F6EECF244321}">
                <p14:modId xmlns:p14="http://schemas.microsoft.com/office/powerpoint/2010/main" val="1672587861"/>
              </p:ext>
            </p:extLst>
          </p:nvPr>
        </p:nvGraphicFramePr>
        <p:xfrm>
          <a:off x="625230" y="1735015"/>
          <a:ext cx="11066584" cy="4189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309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311442"/>
          </a:xfrm>
        </p:spPr>
        <p:txBody>
          <a:bodyPr>
            <a:noAutofit/>
          </a:bodyPr>
          <a:lstStyle/>
          <a:p>
            <a:r>
              <a:rPr lang="en-US" sz="4800" dirty="0"/>
              <a:t>Members and Incident Trends</a:t>
            </a:r>
            <a:br>
              <a:rPr lang="en-US" sz="4800" dirty="0">
                <a:solidFill>
                  <a:schemeClr val="tx1"/>
                </a:solidFill>
              </a:rPr>
            </a:br>
            <a:r>
              <a:rPr lang="en-US" sz="4800" dirty="0">
                <a:solidFill>
                  <a:schemeClr val="tx2"/>
                </a:solidFill>
                <a:latin typeface="Century Gothic"/>
              </a:rPr>
              <a:t>(2006-2016)</a:t>
            </a:r>
          </a:p>
        </p:txBody>
      </p:sp>
      <p:graphicFrame>
        <p:nvGraphicFramePr>
          <p:cNvPr id="6" name="Content Placeholder 5">
            <a:extLst>
              <a:ext uri="{FF2B5EF4-FFF2-40B4-BE49-F238E27FC236}">
                <a16:creationId xmlns:a16="http://schemas.microsoft.com/office/drawing/2014/main" id="{7AD53BA7-61F4-4DDF-A3A0-2188BB556BC7}"/>
              </a:ext>
            </a:extLst>
          </p:cNvPr>
          <p:cNvGraphicFramePr>
            <a:graphicFrameLocks noGrp="1"/>
          </p:cNvGraphicFramePr>
          <p:nvPr>
            <p:ph idx="1"/>
            <p:extLst>
              <p:ext uri="{D42A27DB-BD31-4B8C-83A1-F6EECF244321}">
                <p14:modId xmlns:p14="http://schemas.microsoft.com/office/powerpoint/2010/main" val="3299165801"/>
              </p:ext>
            </p:extLst>
          </p:nvPr>
        </p:nvGraphicFramePr>
        <p:xfrm>
          <a:off x="1279126" y="1860230"/>
          <a:ext cx="10115680" cy="4246984"/>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0DB59FD1-70B5-496D-AC14-7716E32BA6B6}"/>
              </a:ext>
            </a:extLst>
          </p:cNvPr>
          <p:cNvSpPr/>
          <p:nvPr/>
        </p:nvSpPr>
        <p:spPr>
          <a:xfrm>
            <a:off x="9663518" y="2442926"/>
            <a:ext cx="1438030" cy="178190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722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16" y="850232"/>
            <a:ext cx="10972800" cy="3641557"/>
          </a:xfrm>
          <a:ln w="57150">
            <a:solidFill>
              <a:schemeClr val="bg2"/>
            </a:solidFill>
          </a:ln>
        </p:spPr>
        <p:txBody>
          <a:bodyPr/>
          <a:lstStyle/>
          <a:p>
            <a:r>
              <a:rPr lang="en-US" dirty="0"/>
              <a:t>“We'll Go Get Some Volunteers”</a:t>
            </a:r>
          </a:p>
        </p:txBody>
      </p:sp>
    </p:spTree>
    <p:extLst>
      <p:ext uri="{BB962C8B-B14F-4D97-AF65-F5344CB8AC3E}">
        <p14:creationId xmlns:p14="http://schemas.microsoft.com/office/powerpoint/2010/main" val="776344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a:spLocks/>
          </p:cNvSpPr>
          <p:nvPr/>
        </p:nvSpPr>
        <p:spPr>
          <a:xfrm>
            <a:off x="1080294" y="70245"/>
            <a:ext cx="10058400" cy="10441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tx2"/>
                </a:solidFill>
              </a:rPr>
              <a:t>Value of Volunteers</a:t>
            </a:r>
          </a:p>
        </p:txBody>
      </p:sp>
      <p:graphicFrame>
        <p:nvGraphicFramePr>
          <p:cNvPr id="5" name="Content Placeholder 3"/>
          <p:cNvGraphicFramePr>
            <a:graphicFrameLocks/>
          </p:cNvGraphicFramePr>
          <p:nvPr>
            <p:extLst>
              <p:ext uri="{D42A27DB-BD31-4B8C-83A1-F6EECF244321}">
                <p14:modId xmlns:p14="http://schemas.microsoft.com/office/powerpoint/2010/main" val="1141333374"/>
              </p:ext>
            </p:extLst>
          </p:nvPr>
        </p:nvGraphicFramePr>
        <p:xfrm>
          <a:off x="1872080" y="1114376"/>
          <a:ext cx="9565941" cy="4933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flipH="1">
            <a:off x="5427546" y="2086017"/>
            <a:ext cx="2455008" cy="523220"/>
          </a:xfrm>
          <a:prstGeom prst="rect">
            <a:avLst/>
          </a:prstGeom>
          <a:noFill/>
        </p:spPr>
        <p:txBody>
          <a:bodyPr wrap="square" rtlCol="0">
            <a:spAutoFit/>
          </a:bodyPr>
          <a:lstStyle/>
          <a:p>
            <a:pPr algn="ctr"/>
            <a:r>
              <a:rPr lang="en-US" sz="1400" dirty="0"/>
              <a:t>Engine staffed by four personnel for 12 hour shift</a:t>
            </a:r>
          </a:p>
        </p:txBody>
      </p:sp>
      <p:sp>
        <p:nvSpPr>
          <p:cNvPr id="7" name="TextBox 6"/>
          <p:cNvSpPr txBox="1"/>
          <p:nvPr/>
        </p:nvSpPr>
        <p:spPr>
          <a:xfrm flipH="1">
            <a:off x="4192084" y="3916635"/>
            <a:ext cx="5455143" cy="369332"/>
          </a:xfrm>
          <a:prstGeom prst="rect">
            <a:avLst/>
          </a:prstGeom>
          <a:noFill/>
        </p:spPr>
        <p:txBody>
          <a:bodyPr wrap="square" rtlCol="0">
            <a:spAutoFit/>
          </a:bodyPr>
          <a:lstStyle/>
          <a:p>
            <a:r>
              <a:rPr lang="en-US" dirty="0"/>
              <a:t>Three minimally staffed engines for 12 hour shift</a:t>
            </a:r>
          </a:p>
        </p:txBody>
      </p:sp>
      <p:sp>
        <p:nvSpPr>
          <p:cNvPr id="8" name="TextBox 7"/>
          <p:cNvSpPr txBox="1"/>
          <p:nvPr/>
        </p:nvSpPr>
        <p:spPr>
          <a:xfrm flipH="1">
            <a:off x="4098255" y="5593365"/>
            <a:ext cx="6205657" cy="369332"/>
          </a:xfrm>
          <a:prstGeom prst="rect">
            <a:avLst/>
          </a:prstGeom>
          <a:noFill/>
        </p:spPr>
        <p:txBody>
          <a:bodyPr wrap="square" rtlCol="0">
            <a:spAutoFit/>
          </a:bodyPr>
          <a:lstStyle/>
          <a:p>
            <a:r>
              <a:rPr lang="en-US" dirty="0"/>
              <a:t>Three minimally staffed engines, 12 hour shifts, 365 days</a:t>
            </a:r>
          </a:p>
        </p:txBody>
      </p:sp>
      <p:sp>
        <p:nvSpPr>
          <p:cNvPr id="9" name="TextBox 8"/>
          <p:cNvSpPr txBox="1"/>
          <p:nvPr/>
        </p:nvSpPr>
        <p:spPr>
          <a:xfrm>
            <a:off x="7999918" y="1470463"/>
            <a:ext cx="5419725" cy="400110"/>
          </a:xfrm>
          <a:prstGeom prst="rect">
            <a:avLst/>
          </a:prstGeom>
          <a:noFill/>
        </p:spPr>
        <p:txBody>
          <a:bodyPr wrap="square" rtlCol="0">
            <a:spAutoFit/>
          </a:bodyPr>
          <a:lstStyle/>
          <a:p>
            <a:r>
              <a:rPr lang="en-US" sz="1000" dirty="0"/>
              <a:t>All approximate values to nearest $100.</a:t>
            </a:r>
          </a:p>
          <a:p>
            <a:r>
              <a:rPr lang="en-US" sz="1000" dirty="0"/>
              <a:t>Based on national average of $22 per hour for paid firefighter position.</a:t>
            </a:r>
          </a:p>
        </p:txBody>
      </p:sp>
      <p:sp>
        <p:nvSpPr>
          <p:cNvPr id="10" name="TextBox 9"/>
          <p:cNvSpPr txBox="1"/>
          <p:nvPr/>
        </p:nvSpPr>
        <p:spPr>
          <a:xfrm>
            <a:off x="879203" y="1870573"/>
            <a:ext cx="3312881" cy="1477328"/>
          </a:xfrm>
          <a:prstGeom prst="rect">
            <a:avLst/>
          </a:prstGeom>
          <a:noFill/>
        </p:spPr>
        <p:txBody>
          <a:bodyPr wrap="square" rtlCol="0">
            <a:spAutoFit/>
          </a:bodyPr>
          <a:lstStyle/>
          <a:p>
            <a:r>
              <a:rPr lang="en-US" b="1" dirty="0">
                <a:solidFill>
                  <a:schemeClr val="tx2"/>
                </a:solidFill>
              </a:rPr>
              <a:t>Per NFPA 1720:</a:t>
            </a:r>
          </a:p>
          <a:p>
            <a:r>
              <a:rPr lang="en-US" dirty="0">
                <a:solidFill>
                  <a:schemeClr val="tx2"/>
                </a:solidFill>
              </a:rPr>
              <a:t>​Minimum personnel needed to respond to a fire incident in a ​</a:t>
            </a:r>
          </a:p>
          <a:p>
            <a:r>
              <a:rPr lang="en-US" b="1" dirty="0">
                <a:solidFill>
                  <a:schemeClr val="tx2"/>
                </a:solidFill>
              </a:rPr>
              <a:t>rural</a:t>
            </a:r>
            <a:r>
              <a:rPr lang="en-US" dirty="0">
                <a:solidFill>
                  <a:schemeClr val="tx2"/>
                </a:solidFill>
              </a:rPr>
              <a:t> area is 6.​</a:t>
            </a:r>
          </a:p>
          <a:p>
            <a:r>
              <a:rPr lang="en-US" dirty="0">
                <a:solidFill>
                  <a:schemeClr val="tx2"/>
                </a:solidFill>
              </a:rPr>
              <a:t>​</a:t>
            </a:r>
          </a:p>
        </p:txBody>
      </p:sp>
    </p:spTree>
    <p:extLst>
      <p:ext uri="{BB962C8B-B14F-4D97-AF65-F5344CB8AC3E}">
        <p14:creationId xmlns:p14="http://schemas.microsoft.com/office/powerpoint/2010/main" val="305445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Recruitment</a:t>
            </a:r>
          </a:p>
        </p:txBody>
      </p:sp>
      <p:sp>
        <p:nvSpPr>
          <p:cNvPr id="3" name="Content Placeholder 2"/>
          <p:cNvSpPr>
            <a:spLocks noGrp="1"/>
          </p:cNvSpPr>
          <p:nvPr>
            <p:ph idx="1"/>
          </p:nvPr>
        </p:nvSpPr>
        <p:spPr>
          <a:xfrm>
            <a:off x="1187785" y="1737226"/>
            <a:ext cx="8761413" cy="1854589"/>
          </a:xfrm>
        </p:spPr>
        <p:txBody>
          <a:bodyPr vert="horz" lIns="91440" tIns="45720" rIns="91440" bIns="45720" rtlCol="0" anchor="t">
            <a:normAutofit fontScale="92500" lnSpcReduction="10000"/>
          </a:bodyPr>
          <a:lstStyle/>
          <a:p>
            <a:r>
              <a:rPr lang="en-US" i="1" dirty="0"/>
              <a:t>List why you are struggling to get more volunteers/ or why your internal efforts are not enough to solve the problem</a:t>
            </a:r>
          </a:p>
        </p:txBody>
      </p:sp>
      <p:sp>
        <p:nvSpPr>
          <p:cNvPr id="4" name="TextBox 3"/>
          <p:cNvSpPr txBox="1"/>
          <p:nvPr/>
        </p:nvSpPr>
        <p:spPr>
          <a:xfrm>
            <a:off x="331787" y="3780978"/>
            <a:ext cx="11528425"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i="1" dirty="0">
                <a:solidFill>
                  <a:srgbClr val="A5300F"/>
                </a:solidFill>
              </a:rPr>
              <a:t>Point out your key reasons why it is a struggle. In the case of volunteers, it could be the following:</a:t>
            </a:r>
            <a:endParaRPr lang="en-US" b="1" i="1" dirty="0">
              <a:solidFill>
                <a:srgbClr val="A5300F"/>
              </a:solidFill>
              <a:latin typeface="Century Gothic"/>
            </a:endParaRPr>
          </a:p>
          <a:p>
            <a:pPr algn="ctr"/>
            <a:r>
              <a:rPr lang="en-US" b="1" i="1" dirty="0">
                <a:solidFill>
                  <a:srgbClr val="A5300F"/>
                </a:solidFill>
                <a:latin typeface="Century Gothic"/>
              </a:rPr>
              <a:t>DESIRE TO RUN INTO A BURNING BUILDING, RESPOND IN THE MIDDLE OF THE NIGHT TO NOTHING, STAND AND DIRECT TRAFFIC OR HELP PATIENTS AND SECURE A VEHICLE AT A CAR WRECK IN THE MIDDLE OF THE SUMMER, LEAVE THE DINNER TABLE , MISS THE BIRTHDAY………… </a:t>
            </a:r>
          </a:p>
          <a:p>
            <a:pPr algn="ctr"/>
            <a:endParaRPr lang="en-US" b="1" dirty="0">
              <a:solidFill>
                <a:srgbClr val="A5300F"/>
              </a:solidFill>
            </a:endParaRPr>
          </a:p>
        </p:txBody>
      </p:sp>
    </p:spTree>
    <p:extLst>
      <p:ext uri="{BB962C8B-B14F-4D97-AF65-F5344CB8AC3E}">
        <p14:creationId xmlns:p14="http://schemas.microsoft.com/office/powerpoint/2010/main" val="444283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Us Compared to Others</a:t>
            </a:r>
          </a:p>
        </p:txBody>
      </p:sp>
      <p:graphicFrame>
        <p:nvGraphicFramePr>
          <p:cNvPr id="18" name="Content Placeholder 17">
            <a:extLst>
              <a:ext uri="{FF2B5EF4-FFF2-40B4-BE49-F238E27FC236}">
                <a16:creationId xmlns:a16="http://schemas.microsoft.com/office/drawing/2014/main" id="{062FE7FF-0D18-48A4-A6E5-71C49DC1B223}"/>
              </a:ext>
            </a:extLst>
          </p:cNvPr>
          <p:cNvGraphicFramePr>
            <a:graphicFrameLocks noGrp="1"/>
          </p:cNvGraphicFramePr>
          <p:nvPr>
            <p:ph idx="1"/>
            <p:extLst>
              <p:ext uri="{D42A27DB-BD31-4B8C-83A1-F6EECF244321}">
                <p14:modId xmlns:p14="http://schemas.microsoft.com/office/powerpoint/2010/main" val="31680090"/>
              </p:ext>
            </p:extLst>
          </p:nvPr>
        </p:nvGraphicFramePr>
        <p:xfrm>
          <a:off x="1546269" y="1010602"/>
          <a:ext cx="10276763" cy="5146434"/>
        </p:xfrm>
        <a:graphic>
          <a:graphicData uri="http://schemas.openxmlformats.org/drawingml/2006/table">
            <a:tbl>
              <a:tblPr firstRow="1" bandRow="1">
                <a:tableStyleId>{72833802-FEF1-4C79-8D5D-14CF1EAF98D9}</a:tableStyleId>
              </a:tblPr>
              <a:tblGrid>
                <a:gridCol w="2089539">
                  <a:extLst>
                    <a:ext uri="{9D8B030D-6E8A-4147-A177-3AD203B41FA5}">
                      <a16:colId xmlns:a16="http://schemas.microsoft.com/office/drawing/2014/main" val="2722106431"/>
                    </a:ext>
                  </a:extLst>
                </a:gridCol>
                <a:gridCol w="2046806">
                  <a:extLst>
                    <a:ext uri="{9D8B030D-6E8A-4147-A177-3AD203B41FA5}">
                      <a16:colId xmlns:a16="http://schemas.microsoft.com/office/drawing/2014/main" val="1286588187"/>
                    </a:ext>
                  </a:extLst>
                </a:gridCol>
                <a:gridCol w="2046806">
                  <a:extLst>
                    <a:ext uri="{9D8B030D-6E8A-4147-A177-3AD203B41FA5}">
                      <a16:colId xmlns:a16="http://schemas.microsoft.com/office/drawing/2014/main" val="695059218"/>
                    </a:ext>
                  </a:extLst>
                </a:gridCol>
                <a:gridCol w="2046806">
                  <a:extLst>
                    <a:ext uri="{9D8B030D-6E8A-4147-A177-3AD203B41FA5}">
                      <a16:colId xmlns:a16="http://schemas.microsoft.com/office/drawing/2014/main" val="4131313915"/>
                    </a:ext>
                  </a:extLst>
                </a:gridCol>
                <a:gridCol w="2046806">
                  <a:extLst>
                    <a:ext uri="{9D8B030D-6E8A-4147-A177-3AD203B41FA5}">
                      <a16:colId xmlns:a16="http://schemas.microsoft.com/office/drawing/2014/main" val="314717032"/>
                    </a:ext>
                  </a:extLst>
                </a:gridCol>
              </a:tblGrid>
              <a:tr h="1299670">
                <a:tc>
                  <a:txBody>
                    <a:bodyPr/>
                    <a:lstStyle/>
                    <a:p>
                      <a:r>
                        <a:rPr lang="en-US" i="1" dirty="0"/>
                        <a:t>Type Your Department Name Here</a:t>
                      </a:r>
                      <a:endParaRPr lang="en-US" i="1" dirty="0">
                        <a:solidFill>
                          <a:schemeClr val="accent3"/>
                        </a:solidFill>
                      </a:endParaRPr>
                    </a:p>
                  </a:txBody>
                  <a:tcPr>
                    <a:lnL w="28575"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28575"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Type Neighboring Department Name Here</a:t>
                      </a:r>
                      <a:endParaRPr lang="en-US" i="1" dirty="0">
                        <a:solidFill>
                          <a:schemeClr val="accent3"/>
                        </a:solidFill>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28575"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98" b="1" i="1" kern="1200" noProof="0" dirty="0">
                          <a:solidFill>
                            <a:schemeClr val="bg1"/>
                          </a:solidFill>
                          <a:latin typeface="+mn-lt"/>
                          <a:ea typeface="+mn-ea"/>
                          <a:cs typeface="+mn-cs"/>
                        </a:rPr>
                        <a:t>Type Neighboring Department Name Here</a:t>
                      </a: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28575"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98" b="1" i="1" kern="1200" noProof="0" dirty="0">
                          <a:solidFill>
                            <a:schemeClr val="bg1"/>
                          </a:solidFill>
                          <a:latin typeface="+mn-lt"/>
                          <a:ea typeface="+mn-ea"/>
                          <a:cs typeface="+mn-cs"/>
                        </a:rPr>
                        <a:t>Type Neighboring Department Name Here</a:t>
                      </a: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28575"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98" b="1" i="1" kern="1200" noProof="0" dirty="0">
                          <a:solidFill>
                            <a:schemeClr val="bg1"/>
                          </a:solidFill>
                          <a:latin typeface="+mn-lt"/>
                          <a:ea typeface="+mn-ea"/>
                          <a:cs typeface="+mn-cs"/>
                        </a:rPr>
                        <a:t>Type Neighboring Department Name Here</a:t>
                      </a:r>
                    </a:p>
                  </a:txBody>
                  <a:tcPr>
                    <a:lnL w="12700" cap="flat" cmpd="sng" algn="ctr">
                      <a:solidFill>
                        <a:srgbClr val="A6192E"/>
                      </a:solidFill>
                      <a:prstDash val="solid"/>
                      <a:round/>
                      <a:headEnd type="none" w="med" len="med"/>
                      <a:tailEnd type="none" w="med" len="med"/>
                    </a:lnL>
                    <a:lnR w="28575" cap="flat" cmpd="sng" algn="ctr">
                      <a:solidFill>
                        <a:srgbClr val="A6192E"/>
                      </a:solidFill>
                      <a:prstDash val="solid"/>
                      <a:round/>
                      <a:headEnd type="none" w="med" len="med"/>
                      <a:tailEnd type="none" w="med" len="med"/>
                    </a:lnR>
                    <a:lnT w="28575"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extLst>
                  <a:ext uri="{0D108BD9-81ED-4DB2-BD59-A6C34878D82A}">
                    <a16:rowId xmlns:a16="http://schemas.microsoft.com/office/drawing/2014/main" val="2702894107"/>
                  </a:ext>
                </a:extLst>
              </a:tr>
              <a:tr h="993882">
                <a:tc>
                  <a:txBody>
                    <a:bodyPr/>
                    <a:lstStyle/>
                    <a:p>
                      <a:r>
                        <a:rPr kumimoji="0" lang="en-US" sz="1800" i="1" u="none" strike="noStrike" kern="1200" cap="none" spc="0" normalizeH="0" baseline="0" dirty="0">
                          <a:ln>
                            <a:noFill/>
                          </a:ln>
                          <a:solidFill>
                            <a:schemeClr val="tx1"/>
                          </a:solidFill>
                          <a:effectLst/>
                          <a:uLnTx/>
                          <a:uFillTx/>
                          <a:latin typeface="+mn-lt"/>
                          <a:ea typeface="+mn-ea"/>
                          <a:cs typeface="+mn-cs"/>
                        </a:rPr>
                        <a:t>Type Your Population # Here</a:t>
                      </a:r>
                    </a:p>
                  </a:txBody>
                  <a:tcPr>
                    <a:lnL w="28575"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dirty="0">
                          <a:ln>
                            <a:noFill/>
                          </a:ln>
                          <a:solidFill>
                            <a:schemeClr val="tx1"/>
                          </a:solidFill>
                          <a:effectLst/>
                          <a:uLnTx/>
                          <a:uFillTx/>
                          <a:latin typeface="+mn-lt"/>
                          <a:ea typeface="+mn-ea"/>
                          <a:cs typeface="+mn-cs"/>
                        </a:rPr>
                        <a:t>Type Their Population # Here</a:t>
                      </a: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chemeClr val="tx1"/>
                          </a:solidFill>
                          <a:effectLst/>
                          <a:uLnTx/>
                          <a:uFillTx/>
                          <a:latin typeface="+mn-lt"/>
                          <a:ea typeface="+mn-ea"/>
                          <a:cs typeface="+mn-cs"/>
                        </a:rPr>
                        <a:t>Type Their Population # Here</a:t>
                      </a: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chemeClr val="tx1"/>
                          </a:solidFill>
                          <a:effectLst/>
                          <a:uLnTx/>
                          <a:uFillTx/>
                          <a:latin typeface="+mn-lt"/>
                          <a:ea typeface="+mn-ea"/>
                          <a:cs typeface="+mn-cs"/>
                        </a:rPr>
                        <a:t>Type Their Population # Here</a:t>
                      </a: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chemeClr val="tx1"/>
                          </a:solidFill>
                          <a:effectLst/>
                          <a:uLnTx/>
                          <a:uFillTx/>
                          <a:latin typeface="+mn-lt"/>
                          <a:ea typeface="+mn-ea"/>
                          <a:cs typeface="+mn-cs"/>
                        </a:rPr>
                        <a:t>Type Their Population # Here</a:t>
                      </a:r>
                    </a:p>
                  </a:txBody>
                  <a:tcPr>
                    <a:lnL w="12700" cap="flat" cmpd="sng" algn="ctr">
                      <a:solidFill>
                        <a:srgbClr val="A6192E"/>
                      </a:solidFill>
                      <a:prstDash val="solid"/>
                      <a:round/>
                      <a:headEnd type="none" w="med" len="med"/>
                      <a:tailEnd type="none" w="med" len="med"/>
                    </a:lnL>
                    <a:lnR w="28575"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extLst>
                  <a:ext uri="{0D108BD9-81ED-4DB2-BD59-A6C34878D82A}">
                    <a16:rowId xmlns:a16="http://schemas.microsoft.com/office/drawing/2014/main" val="4135525371"/>
                  </a:ext>
                </a:extLst>
              </a:tr>
              <a:tr h="9938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chemeClr val="tx1"/>
                          </a:solidFill>
                          <a:effectLst/>
                          <a:uLnTx/>
                          <a:uFillTx/>
                          <a:latin typeface="+mn-lt"/>
                          <a:ea typeface="+mn-ea"/>
                          <a:cs typeface="+mn-cs"/>
                        </a:rPr>
                        <a:t>Type Your Member Count Here</a:t>
                      </a:r>
                    </a:p>
                  </a:txBody>
                  <a:tcPr>
                    <a:lnL w="28575"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a:ln>
                            <a:noFill/>
                          </a:ln>
                          <a:solidFill>
                            <a:schemeClr val="tx1"/>
                          </a:solidFill>
                          <a:effectLst/>
                          <a:uLnTx/>
                          <a:uFillTx/>
                          <a:latin typeface="+mn-lt"/>
                          <a:ea typeface="+mn-ea"/>
                          <a:cs typeface="+mn-cs"/>
                        </a:rPr>
                        <a:t>Type Their Member Count Here</a:t>
                      </a:r>
                      <a:endParaRPr kumimoji="0" lang="en-US" sz="1800" i="1"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chemeClr val="tx1"/>
                          </a:solidFill>
                          <a:effectLst/>
                          <a:uLnTx/>
                          <a:uFillTx/>
                          <a:latin typeface="+mn-lt"/>
                          <a:ea typeface="+mn-ea"/>
                          <a:cs typeface="+mn-cs"/>
                        </a:rPr>
                        <a:t>Type Their Member Count Here</a:t>
                      </a: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chemeClr val="tx1"/>
                          </a:solidFill>
                          <a:effectLst/>
                          <a:uLnTx/>
                          <a:uFillTx/>
                          <a:latin typeface="+mn-lt"/>
                          <a:ea typeface="+mn-ea"/>
                          <a:cs typeface="+mn-cs"/>
                        </a:rPr>
                        <a:t>Type Their Member Count Here</a:t>
                      </a: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r>
                        <a:rPr kumimoji="0" lang="en-US" sz="1800" i="1" u="none" strike="noStrike" kern="1200" cap="none" spc="0" normalizeH="0" baseline="0" dirty="0">
                          <a:ln>
                            <a:noFill/>
                          </a:ln>
                          <a:solidFill>
                            <a:schemeClr val="tx1"/>
                          </a:solidFill>
                          <a:effectLst/>
                          <a:uLnTx/>
                          <a:uFillTx/>
                          <a:latin typeface="+mn-lt"/>
                          <a:ea typeface="+mn-ea"/>
                          <a:cs typeface="+mn-cs"/>
                        </a:rPr>
                        <a:t>Type Their Member Count Here</a:t>
                      </a:r>
                    </a:p>
                  </a:txBody>
                  <a:tcPr>
                    <a:lnL w="12700" cap="flat" cmpd="sng" algn="ctr">
                      <a:solidFill>
                        <a:srgbClr val="A6192E"/>
                      </a:solidFill>
                      <a:prstDash val="solid"/>
                      <a:round/>
                      <a:headEnd type="none" w="med" len="med"/>
                      <a:tailEnd type="none" w="med" len="med"/>
                    </a:lnL>
                    <a:lnR w="28575"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extLst>
                  <a:ext uri="{0D108BD9-81ED-4DB2-BD59-A6C34878D82A}">
                    <a16:rowId xmlns:a16="http://schemas.microsoft.com/office/drawing/2014/main" val="2244001773"/>
                  </a:ext>
                </a:extLst>
              </a:tr>
              <a:tr h="1605460">
                <a:tc>
                  <a:txBody>
                    <a:bodyPr/>
                    <a:lstStyle/>
                    <a:p>
                      <a:r>
                        <a:rPr kumimoji="0" lang="en-US" sz="1800" i="1" u="none" strike="noStrike" kern="1200" cap="none" spc="0" normalizeH="0" baseline="0" dirty="0">
                          <a:ln>
                            <a:noFill/>
                          </a:ln>
                          <a:solidFill>
                            <a:schemeClr val="tx1"/>
                          </a:solidFill>
                          <a:effectLst/>
                          <a:uLnTx/>
                          <a:uFillTx/>
                          <a:latin typeface="+mn-lt"/>
                          <a:ea typeface="+mn-ea"/>
                          <a:cs typeface="+mn-cs"/>
                        </a:rPr>
                        <a:t>Place the percentage of members to the population here</a:t>
                      </a:r>
                    </a:p>
                  </a:txBody>
                  <a:tcPr>
                    <a:lnL w="28575"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28575"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chemeClr val="tx1"/>
                          </a:solidFill>
                          <a:effectLst/>
                          <a:uLnTx/>
                          <a:uFillTx/>
                          <a:latin typeface="+mn-lt"/>
                          <a:ea typeface="+mn-ea"/>
                          <a:cs typeface="+mn-cs"/>
                        </a:rPr>
                        <a:t>Place the percentage of members to the population here</a:t>
                      </a: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28575"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chemeClr val="tx1"/>
                          </a:solidFill>
                          <a:effectLst/>
                          <a:uLnTx/>
                          <a:uFillTx/>
                          <a:latin typeface="+mn-lt"/>
                          <a:ea typeface="+mn-ea"/>
                          <a:cs typeface="+mn-cs"/>
                        </a:rPr>
                        <a:t>Place the percentage of members to the population here</a:t>
                      </a: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28575"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chemeClr val="tx1"/>
                          </a:solidFill>
                          <a:effectLst/>
                          <a:uLnTx/>
                          <a:uFillTx/>
                          <a:latin typeface="+mn-lt"/>
                          <a:ea typeface="+mn-ea"/>
                          <a:cs typeface="+mn-cs"/>
                        </a:rPr>
                        <a:t>Place the percentage of members to the population here</a:t>
                      </a: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28575"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chemeClr val="tx1"/>
                          </a:solidFill>
                          <a:effectLst/>
                          <a:uLnTx/>
                          <a:uFillTx/>
                          <a:latin typeface="+mn-lt"/>
                          <a:ea typeface="+mn-ea"/>
                          <a:cs typeface="+mn-cs"/>
                        </a:rPr>
                        <a:t>Place the percentage of members to the population here</a:t>
                      </a:r>
                    </a:p>
                  </a:txBody>
                  <a:tcPr>
                    <a:lnL w="12700" cap="flat" cmpd="sng" algn="ctr">
                      <a:solidFill>
                        <a:srgbClr val="A6192E"/>
                      </a:solidFill>
                      <a:prstDash val="solid"/>
                      <a:round/>
                      <a:headEnd type="none" w="med" len="med"/>
                      <a:tailEnd type="none" w="med" len="med"/>
                    </a:lnL>
                    <a:lnR w="28575"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28575" cap="flat" cmpd="sng" algn="ctr">
                      <a:solidFill>
                        <a:srgbClr val="A6192E"/>
                      </a:solidFill>
                      <a:prstDash val="solid"/>
                      <a:round/>
                      <a:headEnd type="none" w="med" len="med"/>
                      <a:tailEnd type="none" w="med" len="med"/>
                    </a:lnB>
                  </a:tcPr>
                </a:tc>
                <a:extLst>
                  <a:ext uri="{0D108BD9-81ED-4DB2-BD59-A6C34878D82A}">
                    <a16:rowId xmlns:a16="http://schemas.microsoft.com/office/drawing/2014/main" val="177517883"/>
                  </a:ext>
                </a:extLst>
              </a:tr>
            </a:tbl>
          </a:graphicData>
        </a:graphic>
      </p:graphicFrame>
    </p:spTree>
    <p:extLst>
      <p:ext uri="{BB962C8B-B14F-4D97-AF65-F5344CB8AC3E}">
        <p14:creationId xmlns:p14="http://schemas.microsoft.com/office/powerpoint/2010/main" val="1471049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Issues</a:t>
            </a:r>
          </a:p>
        </p:txBody>
      </p:sp>
      <p:sp>
        <p:nvSpPr>
          <p:cNvPr id="3" name="Content Placeholder 2"/>
          <p:cNvSpPr>
            <a:spLocks noGrp="1"/>
          </p:cNvSpPr>
          <p:nvPr>
            <p:ph idx="1"/>
          </p:nvPr>
        </p:nvSpPr>
        <p:spPr/>
        <p:txBody>
          <a:bodyPr vert="horz" lIns="91440" tIns="45720" rIns="91440" bIns="45720" rtlCol="0" anchor="t">
            <a:normAutofit/>
          </a:bodyPr>
          <a:lstStyle/>
          <a:p>
            <a:r>
              <a:rPr lang="en-US" i="1" dirty="0"/>
              <a:t>List the issues that are beginning now and verbally discuss how granting your request will allow you to solve them</a:t>
            </a:r>
            <a:r>
              <a:rPr lang="en-US" dirty="0"/>
              <a:t>.</a:t>
            </a:r>
          </a:p>
        </p:txBody>
      </p:sp>
    </p:spTree>
    <p:extLst>
      <p:ext uri="{BB962C8B-B14F-4D97-AF65-F5344CB8AC3E}">
        <p14:creationId xmlns:p14="http://schemas.microsoft.com/office/powerpoint/2010/main" val="386870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p:cNvSpPr>
            <a:spLocks noGrp="1"/>
          </p:cNvSpPr>
          <p:nvPr>
            <p:ph type="pic" idx="15"/>
          </p:nvPr>
        </p:nvSpPr>
        <p:spPr>
          <a:xfrm>
            <a:off x="4501393" y="1665215"/>
            <a:ext cx="3217227" cy="2667000"/>
          </a:xfrm>
        </p:spPr>
      </p:sp>
      <p:sp>
        <p:nvSpPr>
          <p:cNvPr id="19" name="Picture Placeholder 18"/>
          <p:cNvSpPr>
            <a:spLocks noGrp="1"/>
          </p:cNvSpPr>
          <p:nvPr>
            <p:ph type="pic" idx="21"/>
          </p:nvPr>
        </p:nvSpPr>
        <p:spPr>
          <a:xfrm>
            <a:off x="253866" y="1642900"/>
            <a:ext cx="4057650" cy="2689315"/>
          </a:xfrm>
        </p:spPr>
      </p:sp>
      <p:sp>
        <p:nvSpPr>
          <p:cNvPr id="21" name="Picture Placeholder 20"/>
          <p:cNvSpPr>
            <a:spLocks noGrp="1"/>
          </p:cNvSpPr>
          <p:nvPr>
            <p:ph type="pic" idx="22"/>
          </p:nvPr>
        </p:nvSpPr>
        <p:spPr>
          <a:xfrm>
            <a:off x="7908498" y="1672869"/>
            <a:ext cx="4056867" cy="2659346"/>
          </a:xfrm>
        </p:spPr>
      </p:sp>
      <p:sp>
        <p:nvSpPr>
          <p:cNvPr id="2" name="TextBox 1"/>
          <p:cNvSpPr txBox="1"/>
          <p:nvPr/>
        </p:nvSpPr>
        <p:spPr>
          <a:xfrm>
            <a:off x="767532" y="609600"/>
            <a:ext cx="91694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i="1" dirty="0">
                <a:solidFill>
                  <a:schemeClr val="bg2"/>
                </a:solidFill>
              </a:rPr>
              <a:t>Insert The Date of the Incident in the Photos</a:t>
            </a:r>
            <a:endParaRPr lang="en-US" sz="3600" i="1" dirty="0">
              <a:solidFill>
                <a:schemeClr val="bg2"/>
              </a:solidFill>
              <a:latin typeface="Century Gothic"/>
            </a:endParaRPr>
          </a:p>
        </p:txBody>
      </p:sp>
    </p:spTree>
    <p:extLst>
      <p:ext uri="{BB962C8B-B14F-4D97-AF65-F5344CB8AC3E}">
        <p14:creationId xmlns:p14="http://schemas.microsoft.com/office/powerpoint/2010/main" val="1980591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a:solidFill>
                  <a:schemeClr val="bg2"/>
                </a:solidFill>
              </a:rPr>
              <a:t>Other Perspectives</a:t>
            </a:r>
          </a:p>
        </p:txBody>
      </p:sp>
      <p:sp>
        <p:nvSpPr>
          <p:cNvPr id="3" name="Text Placeholder 2"/>
          <p:cNvSpPr>
            <a:spLocks noGrp="1"/>
          </p:cNvSpPr>
          <p:nvPr>
            <p:ph type="body" idx="1"/>
          </p:nvPr>
        </p:nvSpPr>
        <p:spPr>
          <a:xfrm>
            <a:off x="1333896" y="3621126"/>
            <a:ext cx="3020744" cy="576263"/>
          </a:xfrm>
        </p:spPr>
        <p:txBody>
          <a:bodyPr/>
          <a:lstStyle/>
          <a:p>
            <a:r>
              <a:rPr lang="en-US" dirty="0">
                <a:solidFill>
                  <a:schemeClr val="tx2"/>
                </a:solidFill>
              </a:rPr>
              <a:t>Insert Name</a:t>
            </a:r>
          </a:p>
        </p:txBody>
      </p:sp>
      <p:sp>
        <p:nvSpPr>
          <p:cNvPr id="4" name="Picture Placeholder 3"/>
          <p:cNvSpPr>
            <a:spLocks noGrp="1"/>
          </p:cNvSpPr>
          <p:nvPr>
            <p:ph type="pic" idx="15"/>
          </p:nvPr>
        </p:nvSpPr>
        <p:spPr>
          <a:xfrm>
            <a:off x="1333895" y="1656589"/>
            <a:ext cx="2691242" cy="1583764"/>
          </a:xfrm>
        </p:spPr>
      </p:sp>
      <p:sp>
        <p:nvSpPr>
          <p:cNvPr id="5" name="Text Placeholder 4"/>
          <p:cNvSpPr>
            <a:spLocks noGrp="1"/>
          </p:cNvSpPr>
          <p:nvPr>
            <p:ph type="body" sz="half" idx="18"/>
          </p:nvPr>
        </p:nvSpPr>
        <p:spPr>
          <a:xfrm>
            <a:off x="1333895" y="4197389"/>
            <a:ext cx="3020745" cy="917949"/>
          </a:xfrm>
        </p:spPr>
        <p:txBody>
          <a:bodyPr/>
          <a:lstStyle/>
          <a:p>
            <a:r>
              <a:rPr lang="en-US">
                <a:solidFill>
                  <a:srgbClr val="404040"/>
                </a:solidFill>
              </a:rPr>
              <a:t>Insert title of individual as well as relationship with the department</a:t>
            </a:r>
          </a:p>
        </p:txBody>
      </p:sp>
      <p:sp>
        <p:nvSpPr>
          <p:cNvPr id="6" name="Text Placeholder 5"/>
          <p:cNvSpPr>
            <a:spLocks noGrp="1"/>
          </p:cNvSpPr>
          <p:nvPr>
            <p:ph type="body" sz="quarter" idx="3"/>
          </p:nvPr>
        </p:nvSpPr>
        <p:spPr>
          <a:xfrm>
            <a:off x="4747807" y="3621127"/>
            <a:ext cx="3050438" cy="576262"/>
          </a:xfrm>
        </p:spPr>
        <p:txBody>
          <a:bodyPr/>
          <a:lstStyle/>
          <a:p>
            <a:r>
              <a:rPr lang="en-US" dirty="0">
                <a:solidFill>
                  <a:schemeClr val="tx2"/>
                </a:solidFill>
              </a:rPr>
              <a:t>Insert Name</a:t>
            </a:r>
          </a:p>
        </p:txBody>
      </p:sp>
      <p:sp>
        <p:nvSpPr>
          <p:cNvPr id="7" name="Picture Placeholder 6"/>
          <p:cNvSpPr>
            <a:spLocks noGrp="1"/>
          </p:cNvSpPr>
          <p:nvPr>
            <p:ph type="pic" idx="21"/>
          </p:nvPr>
        </p:nvSpPr>
        <p:spPr>
          <a:xfrm>
            <a:off x="4748463" y="1688183"/>
            <a:ext cx="2691242" cy="1552170"/>
          </a:xfrm>
        </p:spPr>
      </p:sp>
      <p:sp>
        <p:nvSpPr>
          <p:cNvPr id="8" name="Text Placeholder 7"/>
          <p:cNvSpPr>
            <a:spLocks noGrp="1"/>
          </p:cNvSpPr>
          <p:nvPr>
            <p:ph type="body" sz="half" idx="19"/>
          </p:nvPr>
        </p:nvSpPr>
        <p:spPr>
          <a:xfrm>
            <a:off x="4747807" y="4197389"/>
            <a:ext cx="3050438" cy="921409"/>
          </a:xfrm>
        </p:spPr>
        <p:txBody>
          <a:bodyPr/>
          <a:lstStyle/>
          <a:p>
            <a:r>
              <a:rPr lang="en-US"/>
              <a:t>Insert title of individual as well as role within the department</a:t>
            </a:r>
            <a:endParaRPr lang="en-US">
              <a:solidFill>
                <a:srgbClr val="404040"/>
              </a:solidFill>
              <a:latin typeface="Century Gothic"/>
            </a:endParaRPr>
          </a:p>
        </p:txBody>
      </p:sp>
      <p:sp>
        <p:nvSpPr>
          <p:cNvPr id="9" name="Text Placeholder 8"/>
          <p:cNvSpPr>
            <a:spLocks noGrp="1"/>
          </p:cNvSpPr>
          <p:nvPr>
            <p:ph type="body" sz="quarter" idx="13"/>
          </p:nvPr>
        </p:nvSpPr>
        <p:spPr>
          <a:xfrm>
            <a:off x="8162376" y="3621127"/>
            <a:ext cx="3050438" cy="576262"/>
          </a:xfrm>
        </p:spPr>
        <p:txBody>
          <a:bodyPr/>
          <a:lstStyle/>
          <a:p>
            <a:r>
              <a:rPr lang="en-US" dirty="0">
                <a:solidFill>
                  <a:schemeClr val="tx2"/>
                </a:solidFill>
              </a:rPr>
              <a:t>Insert Name</a:t>
            </a:r>
          </a:p>
        </p:txBody>
      </p:sp>
      <p:sp>
        <p:nvSpPr>
          <p:cNvPr id="10" name="Picture Placeholder 9"/>
          <p:cNvSpPr>
            <a:spLocks noGrp="1"/>
          </p:cNvSpPr>
          <p:nvPr>
            <p:ph type="pic" idx="22"/>
          </p:nvPr>
        </p:nvSpPr>
        <p:spPr>
          <a:xfrm>
            <a:off x="8163031" y="1708354"/>
            <a:ext cx="2691242" cy="1576018"/>
          </a:xfrm>
        </p:spPr>
      </p:sp>
      <p:sp>
        <p:nvSpPr>
          <p:cNvPr id="11" name="Text Placeholder 10"/>
          <p:cNvSpPr>
            <a:spLocks noGrp="1"/>
          </p:cNvSpPr>
          <p:nvPr>
            <p:ph type="body" sz="half" idx="20"/>
          </p:nvPr>
        </p:nvSpPr>
        <p:spPr>
          <a:xfrm>
            <a:off x="8162376" y="4197389"/>
            <a:ext cx="3054127" cy="896341"/>
          </a:xfrm>
        </p:spPr>
        <p:txBody>
          <a:bodyPr/>
          <a:lstStyle/>
          <a:p>
            <a:r>
              <a:rPr lang="en-US"/>
              <a:t>Insert title of individual as well as relationship with the department</a:t>
            </a:r>
          </a:p>
        </p:txBody>
      </p:sp>
    </p:spTree>
    <p:extLst>
      <p:ext uri="{BB962C8B-B14F-4D97-AF65-F5344CB8AC3E}">
        <p14:creationId xmlns:p14="http://schemas.microsoft.com/office/powerpoint/2010/main" val="1377908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Situation</a:t>
            </a:r>
          </a:p>
        </p:txBody>
      </p:sp>
      <p:sp>
        <p:nvSpPr>
          <p:cNvPr id="3" name="Text Placeholder 2"/>
          <p:cNvSpPr>
            <a:spLocks noGrp="1"/>
          </p:cNvSpPr>
          <p:nvPr>
            <p:ph idx="1"/>
          </p:nvPr>
        </p:nvSpPr>
        <p:spPr/>
        <p:txBody>
          <a:bodyPr vert="horz" lIns="91440" tIns="45720" rIns="91440" bIns="45720" rtlCol="0" anchor="t">
            <a:normAutofit fontScale="92500"/>
          </a:bodyPr>
          <a:lstStyle/>
          <a:p>
            <a:r>
              <a:rPr lang="en-US" i="1" dirty="0"/>
              <a:t>List how things are currently within the department and explain clearly why this isn't working</a:t>
            </a:r>
          </a:p>
          <a:p>
            <a:r>
              <a:rPr lang="en-US" i="1" dirty="0"/>
              <a:t>Explain what the situation will be like, if you are granted your request.</a:t>
            </a:r>
          </a:p>
        </p:txBody>
      </p:sp>
    </p:spTree>
    <p:extLst>
      <p:ext uri="{BB962C8B-B14F-4D97-AF65-F5344CB8AC3E}">
        <p14:creationId xmlns:p14="http://schemas.microsoft.com/office/powerpoint/2010/main" val="2518470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241" y="239878"/>
            <a:ext cx="10571079" cy="1083596"/>
          </a:xfrm>
        </p:spPr>
        <p:txBody>
          <a:bodyPr>
            <a:noAutofit/>
          </a:bodyPr>
          <a:lstStyle/>
          <a:p>
            <a:r>
              <a:rPr lang="en-US" sz="4000" dirty="0">
                <a:latin typeface="Century Gothic"/>
              </a:rPr>
              <a:t>Total Calls/EMS/Career + PT Staff </a:t>
            </a:r>
            <a:br>
              <a:rPr lang="en-US" sz="4000" dirty="0">
                <a:latin typeface="Century Gothic"/>
              </a:rPr>
            </a:br>
            <a:r>
              <a:rPr lang="en-US" sz="4000" dirty="0">
                <a:latin typeface="Century Gothic"/>
              </a:rPr>
              <a:t>(No Chiefs)</a:t>
            </a:r>
          </a:p>
        </p:txBody>
      </p:sp>
      <p:graphicFrame>
        <p:nvGraphicFramePr>
          <p:cNvPr id="4" name="Content Placeholder 3">
            <a:extLst>
              <a:ext uri="{FF2B5EF4-FFF2-40B4-BE49-F238E27FC236}">
                <a16:creationId xmlns:a16="http://schemas.microsoft.com/office/drawing/2014/main" id="{737B63D4-1037-4DCB-953E-A6DBFEB8FE00}"/>
              </a:ext>
            </a:extLst>
          </p:cNvPr>
          <p:cNvGraphicFramePr>
            <a:graphicFrameLocks noGrp="1"/>
          </p:cNvGraphicFramePr>
          <p:nvPr>
            <p:ph idx="1"/>
            <p:extLst>
              <p:ext uri="{D42A27DB-BD31-4B8C-83A1-F6EECF244321}">
                <p14:modId xmlns:p14="http://schemas.microsoft.com/office/powerpoint/2010/main" val="1897322930"/>
              </p:ext>
            </p:extLst>
          </p:nvPr>
        </p:nvGraphicFramePr>
        <p:xfrm>
          <a:off x="1700463" y="1524135"/>
          <a:ext cx="10026995" cy="4475613"/>
        </p:xfrm>
        <a:graphic>
          <a:graphicData uri="http://schemas.openxmlformats.org/drawingml/2006/table">
            <a:tbl>
              <a:tblPr firstRow="1" bandRow="1">
                <a:tableStyleId>{72833802-FEF1-4C79-8D5D-14CF1EAF98D9}</a:tableStyleId>
              </a:tblPr>
              <a:tblGrid>
                <a:gridCol w="2005399">
                  <a:extLst>
                    <a:ext uri="{9D8B030D-6E8A-4147-A177-3AD203B41FA5}">
                      <a16:colId xmlns:a16="http://schemas.microsoft.com/office/drawing/2014/main" val="2415417146"/>
                    </a:ext>
                  </a:extLst>
                </a:gridCol>
                <a:gridCol w="2005399">
                  <a:extLst>
                    <a:ext uri="{9D8B030D-6E8A-4147-A177-3AD203B41FA5}">
                      <a16:colId xmlns:a16="http://schemas.microsoft.com/office/drawing/2014/main" val="1497294258"/>
                    </a:ext>
                  </a:extLst>
                </a:gridCol>
                <a:gridCol w="2005399">
                  <a:extLst>
                    <a:ext uri="{9D8B030D-6E8A-4147-A177-3AD203B41FA5}">
                      <a16:colId xmlns:a16="http://schemas.microsoft.com/office/drawing/2014/main" val="1543073575"/>
                    </a:ext>
                  </a:extLst>
                </a:gridCol>
                <a:gridCol w="2005399">
                  <a:extLst>
                    <a:ext uri="{9D8B030D-6E8A-4147-A177-3AD203B41FA5}">
                      <a16:colId xmlns:a16="http://schemas.microsoft.com/office/drawing/2014/main" val="1803726382"/>
                    </a:ext>
                  </a:extLst>
                </a:gridCol>
                <a:gridCol w="2005399">
                  <a:extLst>
                    <a:ext uri="{9D8B030D-6E8A-4147-A177-3AD203B41FA5}">
                      <a16:colId xmlns:a16="http://schemas.microsoft.com/office/drawing/2014/main" val="2367537014"/>
                    </a:ext>
                  </a:extLst>
                </a:gridCol>
              </a:tblGrid>
              <a:tr h="966021">
                <a:tc>
                  <a:txBody>
                    <a:bodyPr/>
                    <a:lstStyle/>
                    <a:p>
                      <a:r>
                        <a:rPr kumimoji="0" lang="en-US" sz="1800" i="1" u="none" strike="noStrike" kern="1200" cap="none" spc="0" normalizeH="0" baseline="0" dirty="0">
                          <a:ln>
                            <a:noFill/>
                          </a:ln>
                          <a:effectLst/>
                          <a:uLnTx/>
                          <a:uFillTx/>
                        </a:rPr>
                        <a:t>Type Your Department Name Here</a:t>
                      </a:r>
                      <a:endParaRPr kumimoji="0" lang="en-US" sz="1800" b="1" i="1" u="none" strike="noStrike" kern="1200" cap="none" spc="0" normalizeH="0" baseline="0" dirty="0">
                        <a:ln>
                          <a:noFill/>
                        </a:ln>
                        <a:solidFill>
                          <a:prstClr val="black"/>
                        </a:solidFill>
                        <a:effectLst/>
                        <a:uLnTx/>
                        <a:uFillTx/>
                        <a:latin typeface="Century Gothic" panose="020B0502020202020204"/>
                        <a:ea typeface="+mn-ea"/>
                        <a:cs typeface="+mn-cs"/>
                      </a:endParaRPr>
                    </a:p>
                  </a:txBody>
                  <a:tcPr>
                    <a:lnL w="28575"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28575"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solidFill>
                      <a:schemeClr val="tx2"/>
                    </a:solidFill>
                  </a:tcPr>
                </a:tc>
                <a:tc>
                  <a:txBody>
                    <a:bodyPr/>
                    <a:lstStyle/>
                    <a:p>
                      <a:r>
                        <a:rPr kumimoji="0" lang="en-US" sz="1800" i="1" u="none" strike="noStrike" kern="1200" cap="none" spc="0" normalizeH="0" baseline="0" dirty="0">
                          <a:ln>
                            <a:noFill/>
                          </a:ln>
                          <a:effectLst/>
                          <a:uLnTx/>
                          <a:uFillTx/>
                        </a:rPr>
                        <a:t>Type Neighboring Department Name Here</a:t>
                      </a:r>
                      <a:endParaRPr kumimoji="0" lang="en-US" sz="1800" b="1" i="1" u="none" strike="noStrike" kern="1200" cap="none" spc="0" normalizeH="0" baseline="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28575"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Neighboring Department Name Here</a:t>
                      </a:r>
                      <a:endParaRPr kumimoji="0" lang="en-US" sz="1800" b="1"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28575"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Neighboring Department Name Here</a:t>
                      </a:r>
                      <a:endParaRPr kumimoji="0" lang="en-US" sz="1800" b="1"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28575"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Neighboring Department Name Here</a:t>
                      </a:r>
                      <a:endParaRPr kumimoji="0" lang="en-US" sz="1800" b="1"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28575" cap="flat" cmpd="sng" algn="ctr">
                      <a:solidFill>
                        <a:srgbClr val="A6192E"/>
                      </a:solidFill>
                      <a:prstDash val="solid"/>
                      <a:round/>
                      <a:headEnd type="none" w="med" len="med"/>
                      <a:tailEnd type="none" w="med" len="med"/>
                    </a:lnR>
                    <a:lnT w="28575"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extLst>
                  <a:ext uri="{0D108BD9-81ED-4DB2-BD59-A6C34878D82A}">
                    <a16:rowId xmlns:a16="http://schemas.microsoft.com/office/drawing/2014/main" val="4132539486"/>
                  </a:ext>
                </a:extLst>
              </a:tr>
              <a:tr h="788775">
                <a:tc>
                  <a:txBody>
                    <a:bodyPr/>
                    <a:lstStyle/>
                    <a:p>
                      <a:r>
                        <a:rPr kumimoji="0" lang="en-US" sz="1800" i="1" u="none" strike="noStrike" kern="1200" cap="none" spc="0" normalizeH="0" baseline="0" dirty="0">
                          <a:ln>
                            <a:noFill/>
                          </a:ln>
                          <a:effectLst/>
                          <a:uLnTx/>
                          <a:uFillTx/>
                        </a:rPr>
                        <a:t>Type Your # of Calls</a:t>
                      </a:r>
                      <a:endParaRPr kumimoji="0" lang="en-US" sz="1800" b="0" i="1" u="none" strike="noStrike" kern="1200" cap="none" spc="0" normalizeH="0" baseline="0" dirty="0">
                        <a:ln>
                          <a:noFill/>
                        </a:ln>
                        <a:solidFill>
                          <a:prstClr val="black"/>
                        </a:solidFill>
                        <a:effectLst/>
                        <a:uLnTx/>
                        <a:uFillTx/>
                        <a:latin typeface="Century Gothic" panose="020B0502020202020204"/>
                        <a:ea typeface="+mn-ea"/>
                        <a:cs typeface="+mn-cs"/>
                      </a:endParaRPr>
                    </a:p>
                  </a:txBody>
                  <a:tcPr>
                    <a:lnL w="28575"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Their # of Calls</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Their # of Calls</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Their # of Calls</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Their # of Calls</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28575"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extLst>
                  <a:ext uri="{0D108BD9-81ED-4DB2-BD59-A6C34878D82A}">
                    <a16:rowId xmlns:a16="http://schemas.microsoft.com/office/drawing/2014/main" val="3728515477"/>
                  </a:ext>
                </a:extLst>
              </a:tr>
              <a:tr h="7887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Your # of EMS Calls</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28575"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Their # of EMS Calls</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Their # of EMS Calls</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Their # of EMS Calls</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r>
                        <a:rPr kumimoji="0" lang="en-US" sz="1800" i="1" u="none" strike="noStrike" kern="1200" cap="none" spc="0" normalizeH="0" baseline="0" dirty="0">
                          <a:ln>
                            <a:noFill/>
                          </a:ln>
                          <a:effectLst/>
                          <a:uLnTx/>
                          <a:uFillTx/>
                        </a:rPr>
                        <a:t>Type Their # of EMS Calls</a:t>
                      </a:r>
                      <a:endParaRPr kumimoji="0" lang="en-US" sz="1800" b="0" i="1" u="none" strike="noStrike" kern="1200" cap="none" spc="0" normalizeH="0" baseline="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28575"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extLst>
                  <a:ext uri="{0D108BD9-81ED-4DB2-BD59-A6C34878D82A}">
                    <a16:rowId xmlns:a16="http://schemas.microsoft.com/office/drawing/2014/main" val="1416028383"/>
                  </a:ext>
                </a:extLst>
              </a:tr>
              <a:tr h="966021">
                <a:tc>
                  <a:txBody>
                    <a:bodyPr/>
                    <a:lstStyle/>
                    <a:p>
                      <a:r>
                        <a:rPr kumimoji="0" lang="en-US" sz="1800" i="1" u="none" strike="noStrike" kern="1200" cap="none" spc="0" normalizeH="0" baseline="0" dirty="0">
                          <a:ln>
                            <a:noFill/>
                          </a:ln>
                          <a:effectLst/>
                          <a:uLnTx/>
                          <a:uFillTx/>
                        </a:rPr>
                        <a:t>[Type # of Career] + [Type # of Part Time Staff]</a:t>
                      </a:r>
                      <a:endParaRPr kumimoji="0" lang="en-US" sz="1800" b="0" i="1" u="none" strike="noStrike" kern="1200" cap="none" spc="0" normalizeH="0" baseline="0" dirty="0">
                        <a:ln>
                          <a:noFill/>
                        </a:ln>
                        <a:solidFill>
                          <a:prstClr val="black"/>
                        </a:solidFill>
                        <a:effectLst/>
                        <a:uLnTx/>
                        <a:uFillTx/>
                        <a:latin typeface="Century Gothic" panose="020B0502020202020204"/>
                        <a:ea typeface="+mn-ea"/>
                        <a:cs typeface="+mn-cs"/>
                      </a:endParaRPr>
                    </a:p>
                  </a:txBody>
                  <a:tcPr>
                    <a:lnL w="28575"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 of Career] + [Type # of Part Time Staff]</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 of Career] + [Type # of Part Time Staff]</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 of Career] + [Type # of Part Time Staff]</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 of Career] + [Type # of Part Time Staff]</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28575"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12700" cap="flat" cmpd="sng" algn="ctr">
                      <a:solidFill>
                        <a:srgbClr val="A6192E"/>
                      </a:solidFill>
                      <a:prstDash val="solid"/>
                      <a:round/>
                      <a:headEnd type="none" w="med" len="med"/>
                      <a:tailEnd type="none" w="med" len="med"/>
                    </a:lnB>
                  </a:tcPr>
                </a:tc>
                <a:extLst>
                  <a:ext uri="{0D108BD9-81ED-4DB2-BD59-A6C34878D82A}">
                    <a16:rowId xmlns:a16="http://schemas.microsoft.com/office/drawing/2014/main" val="2691219965"/>
                  </a:ext>
                </a:extLst>
              </a:tr>
              <a:tr h="966021">
                <a:tc>
                  <a:txBody>
                    <a:bodyPr/>
                    <a:lstStyle/>
                    <a:p>
                      <a:r>
                        <a:rPr kumimoji="0" lang="en-US" sz="1800" i="1" u="none" strike="noStrike" kern="1200" cap="none" spc="0" normalizeH="0" baseline="0" dirty="0">
                          <a:ln>
                            <a:noFill/>
                          </a:ln>
                          <a:effectLst/>
                          <a:uLnTx/>
                          <a:uFillTx/>
                        </a:rPr>
                        <a:t>Type # of Paid Firefighters on Duty at all times</a:t>
                      </a:r>
                      <a:endParaRPr kumimoji="0" lang="en-US" sz="1800" b="0" i="1" u="none" strike="noStrike" kern="1200" cap="none" spc="0" normalizeH="0" baseline="0" dirty="0">
                        <a:ln>
                          <a:noFill/>
                        </a:ln>
                        <a:solidFill>
                          <a:prstClr val="black"/>
                        </a:solidFill>
                        <a:effectLst/>
                        <a:uLnTx/>
                        <a:uFillTx/>
                        <a:latin typeface="Century Gothic" panose="020B0502020202020204"/>
                        <a:ea typeface="+mn-ea"/>
                        <a:cs typeface="+mn-cs"/>
                      </a:endParaRPr>
                    </a:p>
                  </a:txBody>
                  <a:tcPr>
                    <a:lnL w="28575"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28575"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a:ln>
                            <a:noFill/>
                          </a:ln>
                          <a:effectLst/>
                          <a:uLnTx/>
                          <a:uFillTx/>
                        </a:rPr>
                        <a:t>Type # of Paid Firefighters on Duty at all times</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28575"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a:ln>
                            <a:noFill/>
                          </a:ln>
                          <a:effectLst/>
                          <a:uLnTx/>
                          <a:uFillTx/>
                        </a:rPr>
                        <a:t>Type # of Paid Firefighters on Duty at all times</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28575"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a:ln>
                            <a:noFill/>
                          </a:ln>
                          <a:effectLst/>
                          <a:uLnTx/>
                          <a:uFillTx/>
                        </a:rPr>
                        <a:t>Type # of Paid Firefighters on Duty at all times</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12700"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28575" cap="flat" cmpd="sng" algn="ctr">
                      <a:solidFill>
                        <a:srgbClr val="A6192E"/>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effectLst/>
                          <a:uLnTx/>
                          <a:uFillTx/>
                        </a:rPr>
                        <a:t>Type # of Paid Firefighters on Duty at all times</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rgbClr val="A6192E"/>
                      </a:solidFill>
                      <a:prstDash val="solid"/>
                      <a:round/>
                      <a:headEnd type="none" w="med" len="med"/>
                      <a:tailEnd type="none" w="med" len="med"/>
                    </a:lnL>
                    <a:lnR w="28575" cap="flat" cmpd="sng" algn="ctr">
                      <a:solidFill>
                        <a:srgbClr val="A6192E"/>
                      </a:solidFill>
                      <a:prstDash val="solid"/>
                      <a:round/>
                      <a:headEnd type="none" w="med" len="med"/>
                      <a:tailEnd type="none" w="med" len="med"/>
                    </a:lnR>
                    <a:lnT w="12700" cap="flat" cmpd="sng" algn="ctr">
                      <a:solidFill>
                        <a:srgbClr val="A6192E"/>
                      </a:solidFill>
                      <a:prstDash val="solid"/>
                      <a:round/>
                      <a:headEnd type="none" w="med" len="med"/>
                      <a:tailEnd type="none" w="med" len="med"/>
                    </a:lnT>
                    <a:lnB w="28575" cap="flat" cmpd="sng" algn="ctr">
                      <a:solidFill>
                        <a:srgbClr val="A6192E"/>
                      </a:solidFill>
                      <a:prstDash val="solid"/>
                      <a:round/>
                      <a:headEnd type="none" w="med" len="med"/>
                      <a:tailEnd type="none" w="med" len="med"/>
                    </a:lnB>
                  </a:tcPr>
                </a:tc>
                <a:extLst>
                  <a:ext uri="{0D108BD9-81ED-4DB2-BD59-A6C34878D82A}">
                    <a16:rowId xmlns:a16="http://schemas.microsoft.com/office/drawing/2014/main" val="544820264"/>
                  </a:ext>
                </a:extLst>
              </a:tr>
            </a:tbl>
          </a:graphicData>
        </a:graphic>
      </p:graphicFrame>
    </p:spTree>
    <p:extLst>
      <p:ext uri="{BB962C8B-B14F-4D97-AF65-F5344CB8AC3E}">
        <p14:creationId xmlns:p14="http://schemas.microsoft.com/office/powerpoint/2010/main" val="3473914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232" y="898358"/>
            <a:ext cx="10860505" cy="3962399"/>
          </a:xfrm>
          <a:noFill/>
          <a:ln w="57150">
            <a:solidFill>
              <a:schemeClr val="bg2"/>
            </a:solidFill>
          </a:ln>
        </p:spPr>
        <p:txBody>
          <a:bodyPr>
            <a:normAutofit/>
          </a:bodyPr>
          <a:lstStyle/>
          <a:p>
            <a:r>
              <a:rPr lang="en-US" i="1" dirty="0"/>
              <a:t>Insert What You Are Asking For Here In Specific Clear Text</a:t>
            </a:r>
          </a:p>
        </p:txBody>
      </p:sp>
    </p:spTree>
    <p:extLst>
      <p:ext uri="{BB962C8B-B14F-4D97-AF65-F5344CB8AC3E}">
        <p14:creationId xmlns:p14="http://schemas.microsoft.com/office/powerpoint/2010/main" val="874077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This Will Look Like</a:t>
            </a:r>
          </a:p>
        </p:txBody>
      </p:sp>
      <p:sp>
        <p:nvSpPr>
          <p:cNvPr id="3" name="Content Placeholder 2"/>
          <p:cNvSpPr>
            <a:spLocks noGrp="1"/>
          </p:cNvSpPr>
          <p:nvPr>
            <p:ph idx="1"/>
          </p:nvPr>
        </p:nvSpPr>
        <p:spPr/>
        <p:txBody>
          <a:bodyPr vert="horz" lIns="91440" tIns="45720" rIns="91440" bIns="45720" rtlCol="0" anchor="t">
            <a:normAutofit/>
          </a:bodyPr>
          <a:lstStyle/>
          <a:p>
            <a:r>
              <a:rPr lang="en-US" sz="3600" i="1" dirty="0"/>
              <a:t>List all of the benefits the department will receive if you are given what you are asking for</a:t>
            </a:r>
          </a:p>
        </p:txBody>
      </p:sp>
    </p:spTree>
    <p:extLst>
      <p:ext uri="{BB962C8B-B14F-4D97-AF65-F5344CB8AC3E}">
        <p14:creationId xmlns:p14="http://schemas.microsoft.com/office/powerpoint/2010/main" val="3511680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Implementation</a:t>
            </a:r>
          </a:p>
        </p:txBody>
      </p:sp>
      <p:sp>
        <p:nvSpPr>
          <p:cNvPr id="3" name="Content Placeholder 2"/>
          <p:cNvSpPr>
            <a:spLocks noGrp="1"/>
          </p:cNvSpPr>
          <p:nvPr>
            <p:ph idx="1"/>
          </p:nvPr>
        </p:nvSpPr>
        <p:spPr/>
        <p:txBody>
          <a:bodyPr vert="horz" lIns="91440" tIns="45720" rIns="91440" bIns="45720" rtlCol="0" anchor="t">
            <a:normAutofit/>
          </a:bodyPr>
          <a:lstStyle/>
          <a:p>
            <a:r>
              <a:rPr lang="en-US" sz="4000" i="1" dirty="0"/>
              <a:t>List how you will implement this if granted. </a:t>
            </a:r>
            <a:endParaRPr lang="en-US" sz="4000" i="1" dirty="0">
              <a:solidFill>
                <a:srgbClr val="404040"/>
              </a:solidFill>
              <a:latin typeface="Century Gothic"/>
            </a:endParaRPr>
          </a:p>
        </p:txBody>
      </p:sp>
    </p:spTree>
    <p:extLst>
      <p:ext uri="{BB962C8B-B14F-4D97-AF65-F5344CB8AC3E}">
        <p14:creationId xmlns:p14="http://schemas.microsoft.com/office/powerpoint/2010/main" val="1472808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3346" y="1828800"/>
            <a:ext cx="11149263" cy="4379137"/>
          </a:xfrm>
          <a:ln>
            <a:noFill/>
          </a:ln>
        </p:spPr>
        <p:txBody>
          <a:bodyPr vert="horz" lIns="91440" tIns="45720" rIns="91440" bIns="45720" rtlCol="0" anchor="t">
            <a:noAutofit/>
          </a:bodyPr>
          <a:lstStyle/>
          <a:p>
            <a:pPr algn="ctr"/>
            <a:r>
              <a:rPr lang="en-US" sz="2400" b="1" dirty="0">
                <a:latin typeface="Lucida Sans" panose="020B0602030504020204" pitchFamily="34" charset="0"/>
              </a:rPr>
              <a:t>VOLUNTEERS ARE AGING</a:t>
            </a:r>
            <a:br>
              <a:rPr lang="en-US" sz="2400" b="1" dirty="0">
                <a:latin typeface="Lucida Sans" panose="020B0602030504020204" pitchFamily="34" charset="0"/>
              </a:rPr>
            </a:br>
            <a:br>
              <a:rPr lang="en-US" sz="2400" b="1" dirty="0">
                <a:latin typeface="Lucida Sans" panose="020B0602030504020204" pitchFamily="34" charset="0"/>
              </a:rPr>
            </a:br>
            <a:r>
              <a:rPr lang="en-US" sz="2400" b="1" dirty="0">
                <a:latin typeface="Lucida Sans" panose="020B0602030504020204" pitchFamily="34" charset="0"/>
              </a:rPr>
              <a:t>PUTTING SUPPORT FIREFIGHTERS IN SUPPRESSION SITUATIONS</a:t>
            </a:r>
            <a:br>
              <a:rPr lang="en-US" sz="2400" b="1" dirty="0">
                <a:latin typeface="Lucida Sans" panose="020B0602030504020204" pitchFamily="34" charset="0"/>
              </a:rPr>
            </a:br>
            <a:br>
              <a:rPr lang="en-US" sz="2400" b="1" dirty="0">
                <a:latin typeface="Lucida Sans" panose="020B0602030504020204" pitchFamily="34" charset="0"/>
              </a:rPr>
            </a:br>
            <a:r>
              <a:rPr lang="en-US" sz="2400" b="1" dirty="0">
                <a:latin typeface="Lucida Sans" panose="020B0602030504020204" pitchFamily="34" charset="0"/>
              </a:rPr>
              <a:t>NOT TRYING TO STAFF FOR WORST-CASE SCENARIO BUT FOR</a:t>
            </a:r>
            <a:br>
              <a:rPr lang="en-US" sz="2400" b="1" dirty="0">
                <a:latin typeface="Lucida Sans" panose="020B0602030504020204" pitchFamily="34" charset="0"/>
              </a:rPr>
            </a:br>
            <a:br>
              <a:rPr lang="en-US" sz="2400" b="1" dirty="0">
                <a:latin typeface="Lucida Sans" panose="020B0602030504020204" pitchFamily="34" charset="0"/>
              </a:rPr>
            </a:br>
            <a:r>
              <a:rPr lang="en-US" sz="2800" b="1" dirty="0">
                <a:solidFill>
                  <a:schemeClr val="bg2"/>
                </a:solidFill>
                <a:latin typeface="Lucida Sans" panose="020B0602030504020204" pitchFamily="34" charset="0"/>
              </a:rPr>
              <a:t>THE EVERYDAY OPERATIONS</a:t>
            </a:r>
            <a:br>
              <a:rPr lang="en-US" sz="2800" b="1" dirty="0">
                <a:solidFill>
                  <a:schemeClr val="bg2"/>
                </a:solidFill>
                <a:latin typeface="Lucida Sans" panose="020B0602030504020204" pitchFamily="34" charset="0"/>
              </a:rPr>
            </a:br>
            <a:r>
              <a:rPr lang="en-US" sz="2800" b="1" dirty="0">
                <a:solidFill>
                  <a:schemeClr val="bg2"/>
                </a:solidFill>
                <a:latin typeface="Lucida Sans" panose="020B0602030504020204" pitchFamily="34" charset="0"/>
              </a:rPr>
              <a:t>AND RESPONSE</a:t>
            </a:r>
          </a:p>
        </p:txBody>
      </p:sp>
      <p:sp>
        <p:nvSpPr>
          <p:cNvPr id="3" name="Subtitle 2"/>
          <p:cNvSpPr>
            <a:spLocks noGrp="1"/>
          </p:cNvSpPr>
          <p:nvPr>
            <p:ph type="subTitle" idx="1"/>
          </p:nvPr>
        </p:nvSpPr>
        <p:spPr>
          <a:xfrm>
            <a:off x="1675148" y="447492"/>
            <a:ext cx="8825658" cy="861420"/>
          </a:xfrm>
        </p:spPr>
        <p:txBody>
          <a:bodyPr>
            <a:normAutofit/>
          </a:bodyPr>
          <a:lstStyle/>
          <a:p>
            <a:pPr algn="ctr"/>
            <a:r>
              <a:rPr lang="en-US" sz="4400" b="1" u="sng" dirty="0">
                <a:solidFill>
                  <a:schemeClr val="bg2"/>
                </a:solidFill>
              </a:rPr>
              <a:t>2017 Reality</a:t>
            </a:r>
          </a:p>
        </p:txBody>
      </p:sp>
    </p:spTree>
    <p:extLst>
      <p:ext uri="{BB962C8B-B14F-4D97-AF65-F5344CB8AC3E}">
        <p14:creationId xmlns:p14="http://schemas.microsoft.com/office/powerpoint/2010/main" val="3274649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222" y="262522"/>
            <a:ext cx="8890418" cy="1225785"/>
          </a:xfrm>
        </p:spPr>
        <p:txBody>
          <a:bodyPr>
            <a:noAutofit/>
          </a:bodyPr>
          <a:lstStyle/>
          <a:p>
            <a:r>
              <a:rPr lang="en-US" sz="4400" dirty="0"/>
              <a:t>Age of Top 10 Volunteer Responders (2017)</a:t>
            </a:r>
          </a:p>
        </p:txBody>
      </p:sp>
      <p:graphicFrame>
        <p:nvGraphicFramePr>
          <p:cNvPr id="6" name="Content Placeholder 5">
            <a:extLst>
              <a:ext uri="{FF2B5EF4-FFF2-40B4-BE49-F238E27FC236}">
                <a16:creationId xmlns:a16="http://schemas.microsoft.com/office/drawing/2014/main" id="{9756CDF5-FB23-4DF0-9084-881E2DB904EB}"/>
              </a:ext>
            </a:extLst>
          </p:cNvPr>
          <p:cNvGraphicFramePr>
            <a:graphicFrameLocks noGrp="1"/>
          </p:cNvGraphicFramePr>
          <p:nvPr>
            <p:ph idx="1"/>
            <p:extLst>
              <p:ext uri="{D42A27DB-BD31-4B8C-83A1-F6EECF244321}">
                <p14:modId xmlns:p14="http://schemas.microsoft.com/office/powerpoint/2010/main" val="4485012"/>
              </p:ext>
            </p:extLst>
          </p:nvPr>
        </p:nvGraphicFramePr>
        <p:xfrm>
          <a:off x="1157351" y="1652337"/>
          <a:ext cx="10745891" cy="4122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6448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11101137" cy="1143000"/>
          </a:xfrm>
        </p:spPr>
        <p:txBody>
          <a:bodyPr>
            <a:normAutofit fontScale="90000"/>
          </a:bodyPr>
          <a:lstStyle/>
          <a:p>
            <a:r>
              <a:rPr lang="en-US" dirty="0"/>
              <a:t>Incidents by Day of Week (%)</a:t>
            </a:r>
            <a:br>
              <a:rPr lang="en-US" dirty="0"/>
            </a:br>
            <a:r>
              <a:rPr lang="en-US" dirty="0">
                <a:latin typeface="Century Gothic"/>
              </a:rPr>
              <a:t>2011-2016 Average</a:t>
            </a:r>
          </a:p>
        </p:txBody>
      </p:sp>
      <p:graphicFrame>
        <p:nvGraphicFramePr>
          <p:cNvPr id="6" name="Content Placeholder 5">
            <a:extLst>
              <a:ext uri="{FF2B5EF4-FFF2-40B4-BE49-F238E27FC236}">
                <a16:creationId xmlns:a16="http://schemas.microsoft.com/office/drawing/2014/main" id="{16DC94AD-ADDE-46C4-9108-1118D2C8CB26}"/>
              </a:ext>
            </a:extLst>
          </p:cNvPr>
          <p:cNvGraphicFramePr>
            <a:graphicFrameLocks noGrp="1"/>
          </p:cNvGraphicFramePr>
          <p:nvPr>
            <p:ph idx="1"/>
            <p:extLst>
              <p:ext uri="{D42A27DB-BD31-4B8C-83A1-F6EECF244321}">
                <p14:modId xmlns:p14="http://schemas.microsoft.com/office/powerpoint/2010/main" val="2835234328"/>
              </p:ext>
            </p:extLst>
          </p:nvPr>
        </p:nvGraphicFramePr>
        <p:xfrm>
          <a:off x="1237299" y="1580765"/>
          <a:ext cx="10738339" cy="42828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0120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Percent of Incidents by Time of Day</a:t>
            </a:r>
            <a:br>
              <a:rPr lang="en-US" sz="4400" dirty="0"/>
            </a:br>
            <a:r>
              <a:rPr lang="en-US" sz="4400" dirty="0">
                <a:latin typeface="Century Gothic"/>
              </a:rPr>
              <a:t>(2011-2016)</a:t>
            </a:r>
          </a:p>
        </p:txBody>
      </p:sp>
      <p:graphicFrame>
        <p:nvGraphicFramePr>
          <p:cNvPr id="6" name="Content Placeholder 5">
            <a:extLst>
              <a:ext uri="{FF2B5EF4-FFF2-40B4-BE49-F238E27FC236}">
                <a16:creationId xmlns:a16="http://schemas.microsoft.com/office/drawing/2014/main" id="{E8E44687-D804-427F-BD0A-0FF6A44999B5}"/>
              </a:ext>
            </a:extLst>
          </p:cNvPr>
          <p:cNvGraphicFramePr>
            <a:graphicFrameLocks noGrp="1"/>
          </p:cNvGraphicFramePr>
          <p:nvPr>
            <p:ph idx="1"/>
            <p:extLst>
              <p:ext uri="{D42A27DB-BD31-4B8C-83A1-F6EECF244321}">
                <p14:modId xmlns:p14="http://schemas.microsoft.com/office/powerpoint/2010/main" val="2759257000"/>
              </p:ext>
            </p:extLst>
          </p:nvPr>
        </p:nvGraphicFramePr>
        <p:xfrm>
          <a:off x="835835" y="1567600"/>
          <a:ext cx="10988431" cy="415778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BDCBD71A-A83C-492B-B673-DAE9DDD6056C}"/>
              </a:ext>
            </a:extLst>
          </p:cNvPr>
          <p:cNvSpPr/>
          <p:nvPr/>
        </p:nvSpPr>
        <p:spPr>
          <a:xfrm>
            <a:off x="6330050" y="3646492"/>
            <a:ext cx="1980030" cy="1015663"/>
          </a:xfrm>
          <a:prstGeom prst="rect">
            <a:avLst/>
          </a:prstGeom>
          <a:noFill/>
        </p:spPr>
        <p:txBody>
          <a:bodyPr wrap="none" lIns="91440" tIns="45720" rIns="91440" bIns="45720">
            <a:spAutoFit/>
          </a:bodyPr>
          <a:lstStyle/>
          <a:p>
            <a:pPr algn="ctr"/>
            <a:r>
              <a:rPr lang="en-US" sz="6000" b="1"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68%</a:t>
            </a:r>
          </a:p>
        </p:txBody>
      </p:sp>
    </p:spTree>
    <p:extLst>
      <p:ext uri="{BB962C8B-B14F-4D97-AF65-F5344CB8AC3E}">
        <p14:creationId xmlns:p14="http://schemas.microsoft.com/office/powerpoint/2010/main" val="36578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23738797"/>
              </p:ext>
            </p:extLst>
          </p:nvPr>
        </p:nvGraphicFramePr>
        <p:xfrm>
          <a:off x="505087" y="0"/>
          <a:ext cx="11430000" cy="591953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927710" y="5550205"/>
            <a:ext cx="4348298" cy="369332"/>
          </a:xfrm>
          <a:prstGeom prst="rect">
            <a:avLst/>
          </a:prstGeom>
          <a:noFill/>
        </p:spPr>
        <p:txBody>
          <a:bodyPr wrap="square" rtlCol="0">
            <a:spAutoFit/>
          </a:bodyPr>
          <a:lstStyle/>
          <a:p>
            <a:r>
              <a:rPr lang="en-US" i="1" dirty="0"/>
              <a:t>Insert Total Number of Incidents Here</a:t>
            </a:r>
          </a:p>
        </p:txBody>
      </p:sp>
    </p:spTree>
    <p:extLst>
      <p:ext uri="{BB962C8B-B14F-4D97-AF65-F5344CB8AC3E}">
        <p14:creationId xmlns:p14="http://schemas.microsoft.com/office/powerpoint/2010/main" val="1250110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a:solidFill>
                  <a:schemeClr val="bg2"/>
                </a:solidFill>
              </a:rPr>
              <a:t>Our Volunteers Hard At Work</a:t>
            </a:r>
          </a:p>
        </p:txBody>
      </p:sp>
      <p:pic>
        <p:nvPicPr>
          <p:cNvPr id="3" name="Picture 3"/>
          <p:cNvPicPr>
            <a:picLocks noChangeAspect="1"/>
          </p:cNvPicPr>
          <p:nvPr/>
        </p:nvPicPr>
        <p:blipFill>
          <a:blip r:embed="rId3"/>
          <a:stretch>
            <a:fillRect/>
          </a:stretch>
        </p:blipFill>
        <p:spPr>
          <a:xfrm>
            <a:off x="10413833" y="1559849"/>
            <a:ext cx="1028844" cy="1324160"/>
          </a:xfrm>
          <a:prstGeom prst="rect">
            <a:avLst/>
          </a:prstGeom>
        </p:spPr>
      </p:pic>
      <p:pic>
        <p:nvPicPr>
          <p:cNvPr id="5" name="Picture 5"/>
          <p:cNvPicPr>
            <a:picLocks noChangeAspect="1"/>
          </p:cNvPicPr>
          <p:nvPr/>
        </p:nvPicPr>
        <p:blipFill>
          <a:blip r:embed="rId4"/>
          <a:stretch>
            <a:fillRect/>
          </a:stretch>
        </p:blipFill>
        <p:spPr>
          <a:xfrm>
            <a:off x="1107908" y="1689245"/>
            <a:ext cx="1247949" cy="1190791"/>
          </a:xfrm>
          <a:prstGeom prst="rect">
            <a:avLst/>
          </a:prstGeom>
        </p:spPr>
      </p:pic>
      <p:pic>
        <p:nvPicPr>
          <p:cNvPr id="7" name="Picture 7"/>
          <p:cNvPicPr>
            <a:picLocks noChangeAspect="1"/>
          </p:cNvPicPr>
          <p:nvPr/>
        </p:nvPicPr>
        <p:blipFill>
          <a:blip r:embed="rId5"/>
          <a:stretch>
            <a:fillRect/>
          </a:stretch>
        </p:blipFill>
        <p:spPr>
          <a:xfrm>
            <a:off x="6156158" y="1659952"/>
            <a:ext cx="2790825" cy="1857375"/>
          </a:xfrm>
          <a:prstGeom prst="rect">
            <a:avLst/>
          </a:prstGeom>
        </p:spPr>
      </p:pic>
      <p:pic>
        <p:nvPicPr>
          <p:cNvPr id="9" name="Picture 9"/>
          <p:cNvPicPr>
            <a:picLocks noChangeAspect="1"/>
          </p:cNvPicPr>
          <p:nvPr/>
        </p:nvPicPr>
        <p:blipFill>
          <a:blip r:embed="rId6"/>
          <a:stretch>
            <a:fillRect/>
          </a:stretch>
        </p:blipFill>
        <p:spPr>
          <a:xfrm>
            <a:off x="5194133" y="2917611"/>
            <a:ext cx="2057687" cy="2572109"/>
          </a:xfrm>
          <a:prstGeom prst="rect">
            <a:avLst/>
          </a:prstGeom>
        </p:spPr>
      </p:pic>
      <p:pic>
        <p:nvPicPr>
          <p:cNvPr id="11" name="Picture 11"/>
          <p:cNvPicPr>
            <a:picLocks noChangeAspect="1"/>
          </p:cNvPicPr>
          <p:nvPr/>
        </p:nvPicPr>
        <p:blipFill>
          <a:blip r:embed="rId7"/>
          <a:stretch>
            <a:fillRect/>
          </a:stretch>
        </p:blipFill>
        <p:spPr>
          <a:xfrm>
            <a:off x="7882984" y="3192260"/>
            <a:ext cx="3273799" cy="2444619"/>
          </a:xfrm>
          <a:prstGeom prst="rect">
            <a:avLst/>
          </a:prstGeom>
        </p:spPr>
      </p:pic>
      <p:pic>
        <p:nvPicPr>
          <p:cNvPr id="13" name="Picture 13"/>
          <p:cNvPicPr>
            <a:picLocks noChangeAspect="1"/>
          </p:cNvPicPr>
          <p:nvPr/>
        </p:nvPicPr>
        <p:blipFill>
          <a:blip r:embed="rId8"/>
          <a:stretch>
            <a:fillRect/>
          </a:stretch>
        </p:blipFill>
        <p:spPr>
          <a:xfrm>
            <a:off x="2196669" y="1659952"/>
            <a:ext cx="3190875" cy="2400300"/>
          </a:xfrm>
          <a:prstGeom prst="rect">
            <a:avLst/>
          </a:prstGeom>
        </p:spPr>
      </p:pic>
      <p:pic>
        <p:nvPicPr>
          <p:cNvPr id="15" name="Picture 15"/>
          <p:cNvPicPr>
            <a:picLocks noChangeAspect="1"/>
          </p:cNvPicPr>
          <p:nvPr/>
        </p:nvPicPr>
        <p:blipFill>
          <a:blip r:embed="rId9"/>
          <a:stretch>
            <a:fillRect/>
          </a:stretch>
        </p:blipFill>
        <p:spPr>
          <a:xfrm>
            <a:off x="1472913" y="3596941"/>
            <a:ext cx="3067050" cy="2038350"/>
          </a:xfrm>
          <a:prstGeom prst="rect">
            <a:avLst/>
          </a:prstGeom>
        </p:spPr>
      </p:pic>
      <p:pic>
        <p:nvPicPr>
          <p:cNvPr id="17" name="Picture 17"/>
          <p:cNvPicPr>
            <a:picLocks noChangeAspect="1"/>
          </p:cNvPicPr>
          <p:nvPr/>
        </p:nvPicPr>
        <p:blipFill>
          <a:blip r:embed="rId10"/>
          <a:stretch>
            <a:fillRect/>
          </a:stretch>
        </p:blipFill>
        <p:spPr>
          <a:xfrm>
            <a:off x="145883" y="2587291"/>
            <a:ext cx="1495634" cy="1886213"/>
          </a:xfrm>
          <a:prstGeom prst="rect">
            <a:avLst/>
          </a:prstGeom>
        </p:spPr>
      </p:pic>
    </p:spTree>
    <p:extLst>
      <p:ext uri="{BB962C8B-B14F-4D97-AF65-F5344CB8AC3E}">
        <p14:creationId xmlns:p14="http://schemas.microsoft.com/office/powerpoint/2010/main" val="789396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tretch>
            <a:fillRect/>
          </a:stretch>
        </p:blipFill>
        <p:spPr>
          <a:xfrm>
            <a:off x="4410075" y="2293189"/>
            <a:ext cx="3017520" cy="2263140"/>
          </a:xfrm>
          <a:prstGeom prst="roundRect">
            <a:avLst>
              <a:gd name="adj" fmla="val 1858"/>
            </a:avLst>
          </a:prstGeom>
          <a:effectLst/>
        </p:spPr>
      </p:pic>
      <p:pic>
        <p:nvPicPr>
          <p:cNvPr id="7" name="Picture 7"/>
          <p:cNvPicPr>
            <a:picLocks noChangeAspect="1"/>
          </p:cNvPicPr>
          <p:nvPr/>
        </p:nvPicPr>
        <p:blipFill>
          <a:blip r:embed="rId4"/>
          <a:stretch>
            <a:fillRect/>
          </a:stretch>
        </p:blipFill>
        <p:spPr>
          <a:xfrm>
            <a:off x="1057275" y="952859"/>
            <a:ext cx="3869679" cy="2170929"/>
          </a:xfrm>
          <a:prstGeom prst="roundRect">
            <a:avLst>
              <a:gd name="adj" fmla="val 1858"/>
            </a:avLst>
          </a:prstGeom>
          <a:effectLst/>
        </p:spPr>
      </p:pic>
      <p:pic>
        <p:nvPicPr>
          <p:cNvPr id="3" name="Picture 3"/>
          <p:cNvPicPr>
            <a:picLocks noChangeAspect="1"/>
          </p:cNvPicPr>
          <p:nvPr/>
        </p:nvPicPr>
        <p:blipFill>
          <a:blip r:embed="rId5"/>
          <a:stretch>
            <a:fillRect/>
          </a:stretch>
        </p:blipFill>
        <p:spPr>
          <a:xfrm>
            <a:off x="7007087" y="723900"/>
            <a:ext cx="3621226" cy="2023686"/>
          </a:xfrm>
          <a:prstGeom prst="roundRect">
            <a:avLst>
              <a:gd name="adj" fmla="val 1858"/>
            </a:avLst>
          </a:prstGeom>
          <a:effectLst/>
        </p:spPr>
      </p:pic>
      <p:sp>
        <p:nvSpPr>
          <p:cNvPr id="2" name="Title 1"/>
          <p:cNvSpPr>
            <a:spLocks noGrp="1"/>
          </p:cNvSpPr>
          <p:nvPr>
            <p:ph type="title"/>
          </p:nvPr>
        </p:nvSpPr>
        <p:spPr>
          <a:xfrm>
            <a:off x="1735236" y="4721712"/>
            <a:ext cx="9453911" cy="1174947"/>
          </a:xfrm>
          <a:ln>
            <a:noFill/>
          </a:ln>
        </p:spPr>
        <p:txBody>
          <a:bodyPr vert="horz" lIns="91440" tIns="45720" rIns="91440" bIns="45720" rtlCol="0" anchor="b">
            <a:normAutofit/>
          </a:bodyPr>
          <a:lstStyle/>
          <a:p>
            <a:pPr>
              <a:lnSpc>
                <a:spcPct val="80000"/>
              </a:lnSpc>
            </a:pPr>
            <a:r>
              <a:rPr lang="en-US" sz="3300" i="1" dirty="0">
                <a:solidFill>
                  <a:schemeClr val="bg2"/>
                </a:solidFill>
              </a:rPr>
              <a:t>Insert Your Fire Department Name </a:t>
            </a:r>
            <a:r>
              <a:rPr lang="en-US" sz="3300" dirty="0">
                <a:solidFill>
                  <a:schemeClr val="bg2"/>
                </a:solidFill>
              </a:rPr>
              <a:t>is Flexible and Has Adapted to Response Changes</a:t>
            </a:r>
          </a:p>
        </p:txBody>
      </p:sp>
    </p:spTree>
    <p:extLst>
      <p:ext uri="{BB962C8B-B14F-4D97-AF65-F5344CB8AC3E}">
        <p14:creationId xmlns:p14="http://schemas.microsoft.com/office/powerpoint/2010/main" val="3047111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rotWithShape="1">
          <a:blip r:embed="rId3"/>
          <a:srcRect l="6271" r="-1" b="-1"/>
          <a:stretch/>
        </p:blipFill>
        <p:spPr>
          <a:xfrm>
            <a:off x="1206249" y="1345751"/>
            <a:ext cx="2111303" cy="1687237"/>
          </a:xfrm>
          <a:prstGeom prst="roundRect">
            <a:avLst>
              <a:gd name="adj" fmla="val 1858"/>
            </a:avLst>
          </a:prstGeom>
          <a:effectLst>
            <a:outerShdw blurRad="50800" dist="50800" dir="5400000" algn="tl" rotWithShape="0">
              <a:srgbClr val="000000">
                <a:alpha val="43000"/>
              </a:srgbClr>
            </a:outerShdw>
          </a:effectLst>
        </p:spPr>
      </p:pic>
      <p:pic>
        <p:nvPicPr>
          <p:cNvPr id="3" name="Picture 3"/>
          <p:cNvPicPr>
            <a:picLocks noChangeAspect="1"/>
          </p:cNvPicPr>
          <p:nvPr/>
        </p:nvPicPr>
        <p:blipFill rotWithShape="1">
          <a:blip r:embed="rId4"/>
          <a:srcRect r="6148" b="-2"/>
          <a:stretch/>
        </p:blipFill>
        <p:spPr>
          <a:xfrm>
            <a:off x="1206249" y="3197580"/>
            <a:ext cx="2111303" cy="1687238"/>
          </a:xfrm>
          <a:prstGeom prst="roundRect">
            <a:avLst>
              <a:gd name="adj" fmla="val 1858"/>
            </a:avLst>
          </a:prstGeom>
          <a:effectLst>
            <a:outerShdw blurRad="50800" dist="50800" dir="5400000" algn="tl" rotWithShape="0">
              <a:srgbClr val="000000">
                <a:alpha val="43000"/>
              </a:srgbClr>
            </a:outerShdw>
          </a:effectLst>
        </p:spPr>
      </p:pic>
      <p:pic>
        <p:nvPicPr>
          <p:cNvPr id="7" name="Picture 7"/>
          <p:cNvPicPr>
            <a:picLocks noChangeAspect="1"/>
          </p:cNvPicPr>
          <p:nvPr/>
        </p:nvPicPr>
        <p:blipFill rotWithShape="1">
          <a:blip r:embed="rId5"/>
          <a:srcRect l="20249" r="3" b="3"/>
          <a:stretch/>
        </p:blipFill>
        <p:spPr>
          <a:xfrm>
            <a:off x="3483471" y="1345672"/>
            <a:ext cx="2111303" cy="3539146"/>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6094413" y="1345672"/>
            <a:ext cx="4902200" cy="3422496"/>
          </a:xfrm>
          <a:ln>
            <a:noFill/>
          </a:ln>
        </p:spPr>
        <p:txBody>
          <a:bodyPr vert="horz" lIns="91440" tIns="45720" rIns="91440" bIns="45720" rtlCol="0" anchor="b">
            <a:normAutofit fontScale="90000"/>
          </a:bodyPr>
          <a:lstStyle/>
          <a:p>
            <a:r>
              <a:rPr lang="en-US" sz="4800" dirty="0">
                <a:solidFill>
                  <a:schemeClr val="tx1"/>
                </a:solidFill>
              </a:rPr>
              <a:t>Minimize Damage</a:t>
            </a:r>
            <a:br>
              <a:rPr lang="en-US" sz="4800" dirty="0">
                <a:solidFill>
                  <a:schemeClr val="tx1"/>
                </a:solidFill>
              </a:rPr>
            </a:br>
            <a:br>
              <a:rPr lang="en-US" sz="4800" dirty="0">
                <a:solidFill>
                  <a:schemeClr val="tx1"/>
                </a:solidFill>
              </a:rPr>
            </a:br>
            <a:r>
              <a:rPr lang="en-US" sz="4800" dirty="0">
                <a:solidFill>
                  <a:schemeClr val="tx1"/>
                </a:solidFill>
                <a:latin typeface="Century Gothic"/>
              </a:rPr>
              <a:t>Small Kitchen Fire</a:t>
            </a:r>
            <a:br>
              <a:rPr lang="en-US" sz="4800" dirty="0">
                <a:solidFill>
                  <a:schemeClr val="tx1"/>
                </a:solidFill>
                <a:latin typeface="Century Gothic"/>
              </a:rPr>
            </a:br>
            <a:r>
              <a:rPr lang="en-US" sz="4800" dirty="0">
                <a:solidFill>
                  <a:schemeClr val="tx1"/>
                </a:solidFill>
                <a:latin typeface="Century Gothic"/>
              </a:rPr>
              <a:t>Small Brush Fire</a:t>
            </a:r>
          </a:p>
        </p:txBody>
      </p:sp>
      <p:sp>
        <p:nvSpPr>
          <p:cNvPr id="4" name="TextBox 3">
            <a:extLst>
              <a:ext uri="{FF2B5EF4-FFF2-40B4-BE49-F238E27FC236}">
                <a16:creationId xmlns:a16="http://schemas.microsoft.com/office/drawing/2014/main" id="{CA223813-70FD-4FA1-B00E-68C7244E59F6}"/>
              </a:ext>
            </a:extLst>
          </p:cNvPr>
          <p:cNvSpPr txBox="1"/>
          <p:nvPr/>
        </p:nvSpPr>
        <p:spPr>
          <a:xfrm>
            <a:off x="1580899" y="350083"/>
            <a:ext cx="9415714" cy="830997"/>
          </a:xfrm>
          <a:prstGeom prst="rect">
            <a:avLst/>
          </a:prstGeom>
          <a:noFill/>
        </p:spPr>
        <p:txBody>
          <a:bodyPr wrap="square" rtlCol="0">
            <a:spAutoFit/>
          </a:bodyPr>
          <a:lstStyle/>
          <a:p>
            <a:pPr algn="ctr"/>
            <a:r>
              <a:rPr lang="en-US" sz="4800" dirty="0">
                <a:solidFill>
                  <a:schemeClr val="bg2"/>
                </a:solidFill>
                <a:latin typeface="+mj-lt"/>
                <a:ea typeface="+mj-ea"/>
                <a:cs typeface="+mj-cs"/>
              </a:rPr>
              <a:t>Our Goal</a:t>
            </a:r>
          </a:p>
        </p:txBody>
      </p:sp>
    </p:spTree>
    <p:extLst>
      <p:ext uri="{BB962C8B-B14F-4D97-AF65-F5344CB8AC3E}">
        <p14:creationId xmlns:p14="http://schemas.microsoft.com/office/powerpoint/2010/main" val="1074581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a:stretch>
            <a:fillRect/>
          </a:stretch>
        </p:blipFill>
        <p:spPr>
          <a:xfrm>
            <a:off x="3039360" y="1339211"/>
            <a:ext cx="6171677" cy="4628758"/>
          </a:xfrm>
          <a:prstGeom prst="rect">
            <a:avLst/>
          </a:prstGeom>
        </p:spPr>
      </p:pic>
      <p:sp>
        <p:nvSpPr>
          <p:cNvPr id="2" name="Title 1"/>
          <p:cNvSpPr>
            <a:spLocks noGrp="1"/>
          </p:cNvSpPr>
          <p:nvPr>
            <p:ph type="title"/>
          </p:nvPr>
        </p:nvSpPr>
        <p:spPr>
          <a:xfrm>
            <a:off x="828419" y="173868"/>
            <a:ext cx="10593560" cy="828458"/>
          </a:xfrm>
          <a:ln>
            <a:noFill/>
          </a:ln>
        </p:spPr>
        <p:txBody>
          <a:bodyPr vert="horz" lIns="91440" tIns="45720" rIns="91440" bIns="45720" rtlCol="0" anchor="t">
            <a:normAutofit fontScale="90000"/>
          </a:bodyPr>
          <a:lstStyle/>
          <a:p>
            <a:pPr>
              <a:lnSpc>
                <a:spcPct val="80000"/>
              </a:lnSpc>
            </a:pPr>
            <a:r>
              <a:rPr lang="en-US" sz="3800" b="0" i="0" kern="1200" dirty="0">
                <a:solidFill>
                  <a:schemeClr val="bg2"/>
                </a:solidFill>
                <a:latin typeface="+mj-lt"/>
                <a:ea typeface="+mj-ea"/>
                <a:cs typeface="+mj-cs"/>
              </a:rPr>
              <a:t>Staff for the Small Events in Hopes to </a:t>
            </a:r>
            <a:br>
              <a:rPr lang="en-US" sz="3800" b="0" i="0" kern="1200" dirty="0">
                <a:solidFill>
                  <a:schemeClr val="bg2"/>
                </a:solidFill>
                <a:latin typeface="+mj-lt"/>
                <a:ea typeface="+mj-ea"/>
                <a:cs typeface="+mj-cs"/>
              </a:rPr>
            </a:br>
            <a:r>
              <a:rPr lang="en-US" sz="3800" b="0" i="0" kern="1200" dirty="0">
                <a:solidFill>
                  <a:schemeClr val="bg2"/>
                </a:solidFill>
                <a:latin typeface="+mj-lt"/>
                <a:ea typeface="+mj-ea"/>
                <a:cs typeface="+mj-cs"/>
              </a:rPr>
              <a:t>Prevent the Worst Case Scenario</a:t>
            </a:r>
          </a:p>
        </p:txBody>
      </p:sp>
    </p:spTree>
    <p:extLst>
      <p:ext uri="{BB962C8B-B14F-4D97-AF65-F5344CB8AC3E}">
        <p14:creationId xmlns:p14="http://schemas.microsoft.com/office/powerpoint/2010/main" val="2312323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Vision</a:t>
            </a:r>
          </a:p>
        </p:txBody>
      </p:sp>
      <p:sp>
        <p:nvSpPr>
          <p:cNvPr id="3" name="Content Placeholder 2"/>
          <p:cNvSpPr>
            <a:spLocks noGrp="1"/>
          </p:cNvSpPr>
          <p:nvPr>
            <p:ph idx="1"/>
          </p:nvPr>
        </p:nvSpPr>
        <p:spPr/>
        <p:txBody>
          <a:bodyPr vert="horz" lIns="91440" tIns="45720" rIns="91440" bIns="45720" rtlCol="0" anchor="t">
            <a:normAutofit/>
          </a:bodyPr>
          <a:lstStyle/>
          <a:p>
            <a:r>
              <a:rPr lang="en-US" i="1" dirty="0"/>
              <a:t>Insert Your Leadership's Core Vision Here</a:t>
            </a:r>
          </a:p>
        </p:txBody>
      </p:sp>
    </p:spTree>
    <p:extLst>
      <p:ext uri="{BB962C8B-B14F-4D97-AF65-F5344CB8AC3E}">
        <p14:creationId xmlns:p14="http://schemas.microsoft.com/office/powerpoint/2010/main" val="1562118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Vision</a:t>
            </a:r>
          </a:p>
        </p:txBody>
      </p:sp>
      <p:sp>
        <p:nvSpPr>
          <p:cNvPr id="3" name="Content Placeholder 2"/>
          <p:cNvSpPr>
            <a:spLocks noGrp="1"/>
          </p:cNvSpPr>
          <p:nvPr>
            <p:ph idx="1"/>
          </p:nvPr>
        </p:nvSpPr>
        <p:spPr/>
        <p:txBody>
          <a:bodyPr vert="horz" lIns="91440" tIns="45720" rIns="91440" bIns="45720" rtlCol="0" anchor="t">
            <a:normAutofit/>
          </a:bodyPr>
          <a:lstStyle/>
          <a:p>
            <a:r>
              <a:rPr lang="en-US" i="1" dirty="0"/>
              <a:t>List How Your Department Connects with the Core Vision of your leadership</a:t>
            </a:r>
          </a:p>
        </p:txBody>
      </p:sp>
    </p:spTree>
    <p:extLst>
      <p:ext uri="{BB962C8B-B14F-4D97-AF65-F5344CB8AC3E}">
        <p14:creationId xmlns:p14="http://schemas.microsoft.com/office/powerpoint/2010/main" val="1251599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Bright Side</a:t>
            </a:r>
          </a:p>
        </p:txBody>
      </p:sp>
      <p:sp>
        <p:nvSpPr>
          <p:cNvPr id="3" name="Content Placeholder 2"/>
          <p:cNvSpPr>
            <a:spLocks noGrp="1"/>
          </p:cNvSpPr>
          <p:nvPr>
            <p:ph idx="1"/>
          </p:nvPr>
        </p:nvSpPr>
        <p:spPr/>
        <p:txBody>
          <a:bodyPr vert="horz" lIns="91440" tIns="45720" rIns="91440" bIns="45720" rtlCol="0" anchor="t">
            <a:normAutofit/>
          </a:bodyPr>
          <a:lstStyle/>
          <a:p>
            <a:r>
              <a:rPr lang="en-US" i="1"/>
              <a:t>List some positives about your department and the community</a:t>
            </a:r>
          </a:p>
        </p:txBody>
      </p:sp>
    </p:spTree>
    <p:extLst>
      <p:ext uri="{BB962C8B-B14F-4D97-AF65-F5344CB8AC3E}">
        <p14:creationId xmlns:p14="http://schemas.microsoft.com/office/powerpoint/2010/main" val="3854344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475" y="376583"/>
            <a:ext cx="11229474" cy="779214"/>
          </a:xfrm>
          <a:ln>
            <a:noFill/>
          </a:ln>
        </p:spPr>
        <p:txBody>
          <a:bodyPr>
            <a:noAutofit/>
          </a:bodyPr>
          <a:lstStyle/>
          <a:p>
            <a:pPr algn="l"/>
            <a:r>
              <a:rPr lang="en-US" sz="3200" b="1" i="1" dirty="0">
                <a:solidFill>
                  <a:schemeClr val="bg2"/>
                </a:solidFill>
              </a:rPr>
              <a:t>Insert Fire Department Name </a:t>
            </a:r>
            <a:r>
              <a:rPr lang="en-US" sz="3200" b="1" dirty="0">
                <a:solidFill>
                  <a:schemeClr val="bg2"/>
                </a:solidFill>
              </a:rPr>
              <a:t>is Here to Serve The Community.</a:t>
            </a:r>
            <a:endParaRPr lang="en-US" sz="3200" b="1" dirty="0">
              <a:solidFill>
                <a:schemeClr val="bg2"/>
              </a:solidFill>
              <a:latin typeface="Century Gothic"/>
            </a:endParaRPr>
          </a:p>
        </p:txBody>
      </p:sp>
      <p:sp>
        <p:nvSpPr>
          <p:cNvPr id="5" name="Title 1"/>
          <p:cNvSpPr txBox="1">
            <a:spLocks/>
          </p:cNvSpPr>
          <p:nvPr/>
        </p:nvSpPr>
        <p:spPr bwMode="gray">
          <a:xfrm>
            <a:off x="857475" y="3051951"/>
            <a:ext cx="8644590" cy="637240"/>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tx2"/>
                </a:solidFill>
              </a:rPr>
              <a:t>Please Consider </a:t>
            </a:r>
            <a:r>
              <a:rPr lang="en-US" sz="3200" b="1" i="1" dirty="0">
                <a:solidFill>
                  <a:schemeClr val="tx2"/>
                </a:solidFill>
              </a:rPr>
              <a:t>Insert Request</a:t>
            </a:r>
            <a:endParaRPr lang="en-US" sz="3200" b="1" i="1" dirty="0">
              <a:solidFill>
                <a:schemeClr val="tx2"/>
              </a:solidFill>
              <a:latin typeface="Century Gothic"/>
            </a:endParaRPr>
          </a:p>
        </p:txBody>
      </p:sp>
      <p:sp>
        <p:nvSpPr>
          <p:cNvPr id="6" name="Title 1"/>
          <p:cNvSpPr txBox="1">
            <a:spLocks/>
          </p:cNvSpPr>
          <p:nvPr/>
        </p:nvSpPr>
        <p:spPr bwMode="gray">
          <a:xfrm>
            <a:off x="929089" y="1673940"/>
            <a:ext cx="10121899" cy="86794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tx2"/>
                </a:solidFill>
              </a:rPr>
              <a:t>My Job, With Your Help, is to Protect the </a:t>
            </a:r>
            <a:r>
              <a:rPr lang="en-US" sz="3200" b="1" i="1" dirty="0">
                <a:solidFill>
                  <a:schemeClr val="tx2"/>
                </a:solidFill>
              </a:rPr>
              <a:t>Insert Fire Department Name</a:t>
            </a:r>
            <a:r>
              <a:rPr lang="en-US" sz="3200" b="1" dirty="0">
                <a:solidFill>
                  <a:schemeClr val="tx2"/>
                </a:solidFill>
              </a:rPr>
              <a:t> Firefighters</a:t>
            </a:r>
            <a:endParaRPr lang="en-US" sz="3200" b="1" dirty="0">
              <a:solidFill>
                <a:schemeClr val="tx2"/>
              </a:solidFill>
              <a:latin typeface="Century Gothic"/>
            </a:endParaRPr>
          </a:p>
        </p:txBody>
      </p:sp>
      <p:pic>
        <p:nvPicPr>
          <p:cNvPr id="7" name="Picture 7"/>
          <p:cNvPicPr>
            <a:picLocks noChangeAspect="1"/>
          </p:cNvPicPr>
          <p:nvPr/>
        </p:nvPicPr>
        <p:blipFill>
          <a:blip r:embed="rId3"/>
          <a:stretch>
            <a:fillRect/>
          </a:stretch>
        </p:blipFill>
        <p:spPr>
          <a:xfrm>
            <a:off x="857475" y="4199255"/>
            <a:ext cx="3609975" cy="2038350"/>
          </a:xfrm>
          <a:prstGeom prst="rect">
            <a:avLst/>
          </a:prstGeom>
        </p:spPr>
      </p:pic>
      <p:pic>
        <p:nvPicPr>
          <p:cNvPr id="9" name="Picture 9"/>
          <p:cNvPicPr>
            <a:picLocks noChangeAspect="1"/>
          </p:cNvPicPr>
          <p:nvPr/>
        </p:nvPicPr>
        <p:blipFill>
          <a:blip r:embed="rId4"/>
          <a:stretch>
            <a:fillRect/>
          </a:stretch>
        </p:blipFill>
        <p:spPr>
          <a:xfrm>
            <a:off x="7574364" y="4199255"/>
            <a:ext cx="3476625" cy="1962150"/>
          </a:xfrm>
          <a:prstGeom prst="rect">
            <a:avLst/>
          </a:prstGeom>
        </p:spPr>
      </p:pic>
    </p:spTree>
    <p:extLst>
      <p:ext uri="{BB962C8B-B14F-4D97-AF65-F5344CB8AC3E}">
        <p14:creationId xmlns:p14="http://schemas.microsoft.com/office/powerpoint/2010/main" val="3450988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840" y="4853650"/>
            <a:ext cx="8825657" cy="566738"/>
          </a:xfrm>
          <a:ln>
            <a:noFill/>
          </a:ln>
        </p:spPr>
        <p:txBody>
          <a:bodyPr>
            <a:noAutofit/>
          </a:bodyPr>
          <a:lstStyle/>
          <a:p>
            <a:pPr algn="ctr"/>
            <a:r>
              <a:rPr lang="en-US" sz="3600" b="1" dirty="0">
                <a:solidFill>
                  <a:schemeClr val="bg2"/>
                </a:solidFill>
              </a:rPr>
              <a:t>Thank You &amp; Questions</a:t>
            </a:r>
          </a:p>
        </p:txBody>
      </p:sp>
      <p:sp>
        <p:nvSpPr>
          <p:cNvPr id="3" name="Content Placeholder 2"/>
          <p:cNvSpPr>
            <a:spLocks noGrp="1"/>
          </p:cNvSpPr>
          <p:nvPr>
            <p:ph type="pic" idx="1"/>
          </p:nvPr>
        </p:nvSpPr>
        <p:spPr>
          <a:xfrm>
            <a:off x="1491840" y="637673"/>
            <a:ext cx="8825658" cy="3429000"/>
          </a:xfrm>
        </p:spPr>
      </p:sp>
    </p:spTree>
    <p:extLst>
      <p:ext uri="{BB962C8B-B14F-4D97-AF65-F5344CB8AC3E}">
        <p14:creationId xmlns:p14="http://schemas.microsoft.com/office/powerpoint/2010/main" val="179499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88632532"/>
              </p:ext>
            </p:extLst>
          </p:nvPr>
        </p:nvGraphicFramePr>
        <p:xfrm>
          <a:off x="474133" y="954505"/>
          <a:ext cx="11717867"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18932" y="177666"/>
            <a:ext cx="5520267" cy="1077218"/>
          </a:xfrm>
          <a:prstGeom prst="rect">
            <a:avLst/>
          </a:prstGeom>
          <a:noFill/>
        </p:spPr>
        <p:txBody>
          <a:bodyPr wrap="square" rtlCol="0">
            <a:spAutoFit/>
          </a:bodyPr>
          <a:lstStyle/>
          <a:p>
            <a:pPr algn="ctr"/>
            <a:r>
              <a:rPr lang="en-US" sz="3200" b="1" dirty="0">
                <a:solidFill>
                  <a:schemeClr val="bg2"/>
                </a:solidFill>
              </a:rPr>
              <a:t>Incident Trends</a:t>
            </a:r>
          </a:p>
          <a:p>
            <a:pPr algn="ctr"/>
            <a:r>
              <a:rPr lang="en-US" sz="3200" b="1" dirty="0">
                <a:solidFill>
                  <a:schemeClr val="bg2"/>
                </a:solidFill>
              </a:rPr>
              <a:t>(2007-2016)</a:t>
            </a:r>
          </a:p>
        </p:txBody>
      </p:sp>
    </p:spTree>
    <p:extLst>
      <p:ext uri="{BB962C8B-B14F-4D97-AF65-F5344CB8AC3E}">
        <p14:creationId xmlns:p14="http://schemas.microsoft.com/office/powerpoint/2010/main" val="334398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mn-lt"/>
                <a:ea typeface="+mn-ea"/>
                <a:cs typeface="+mn-cs"/>
              </a:rPr>
              <a:t>Seasonal Call Volume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0174171"/>
              </p:ext>
            </p:extLst>
          </p:nvPr>
        </p:nvGraphicFramePr>
        <p:xfrm>
          <a:off x="455221" y="1371600"/>
          <a:ext cx="11281558" cy="3868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532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Training</a:t>
            </a:r>
          </a:p>
        </p:txBody>
      </p:sp>
      <p:sp>
        <p:nvSpPr>
          <p:cNvPr id="3" name="Content Placeholder 2"/>
          <p:cNvSpPr>
            <a:spLocks noGrp="1"/>
          </p:cNvSpPr>
          <p:nvPr>
            <p:ph idx="1"/>
          </p:nvPr>
        </p:nvSpPr>
        <p:spPr/>
        <p:txBody>
          <a:bodyPr vert="horz" lIns="91440" tIns="45720" rIns="91440" bIns="45720" rtlCol="0" anchor="t">
            <a:normAutofit fontScale="62500" lnSpcReduction="20000"/>
          </a:bodyPr>
          <a:lstStyle/>
          <a:p>
            <a:r>
              <a:rPr lang="en-US" dirty="0"/>
              <a:t>Total Training Hours: </a:t>
            </a:r>
            <a:r>
              <a:rPr lang="en-US" b="1" i="1" dirty="0">
                <a:solidFill>
                  <a:srgbClr val="C00000"/>
                </a:solidFill>
              </a:rPr>
              <a:t>Insert Total Training Hours</a:t>
            </a:r>
          </a:p>
          <a:p>
            <a:pPr marL="0" indent="0">
              <a:buNone/>
            </a:pPr>
            <a:endParaRPr lang="en-US" dirty="0"/>
          </a:p>
          <a:p>
            <a:r>
              <a:rPr lang="en-US" i="1" dirty="0"/>
              <a:t>Place Certifications Here</a:t>
            </a:r>
            <a:br>
              <a:rPr lang="en-US" dirty="0">
                <a:solidFill>
                  <a:schemeClr val="tx1"/>
                </a:solidFill>
              </a:rPr>
            </a:br>
            <a:endParaRPr lang="en-US" dirty="0">
              <a:solidFill>
                <a:schemeClr val="tx1"/>
              </a:solidFill>
            </a:endParaRPr>
          </a:p>
          <a:p>
            <a:r>
              <a:rPr lang="en-US" i="1" dirty="0"/>
              <a:t>List What You Are Training For: MEDICAL, GAS LEAKS, GAS SPILLS, CAR WRECKS, ALARM ACTIVATIONS, STUCK IN ELEVATOR, LIGHTNING STRIKES, BRUSH FIRES, FIRES, WEATHER…</a:t>
            </a:r>
          </a:p>
        </p:txBody>
      </p:sp>
    </p:spTree>
    <p:extLst>
      <p:ext uri="{BB962C8B-B14F-4D97-AF65-F5344CB8AC3E}">
        <p14:creationId xmlns:p14="http://schemas.microsoft.com/office/powerpoint/2010/main" val="107616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 2017 Budget</a:t>
            </a:r>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r>
              <a:rPr lang="en-US" i="1" dirty="0"/>
              <a:t>List What You Are Doing Within the Current Budget Here Ex:</a:t>
            </a:r>
          </a:p>
          <a:p>
            <a:endParaRPr lang="en-US" i="1" dirty="0"/>
          </a:p>
          <a:p>
            <a:r>
              <a:rPr lang="en-US" i="1" dirty="0"/>
              <a:t>MAINTAINING OPERATIONS WITHIN THE APPROVED BUDGET</a:t>
            </a:r>
            <a:endParaRPr lang="en-US" i="1" dirty="0">
              <a:solidFill>
                <a:schemeClr val="tx1"/>
              </a:solidFill>
            </a:endParaRPr>
          </a:p>
          <a:p>
            <a:endParaRPr lang="en-US" i="1" dirty="0"/>
          </a:p>
          <a:p>
            <a:r>
              <a:rPr lang="en-US" i="1" dirty="0"/>
              <a:t>CONTINUING TO PHASE EQUIPMENT PURCHASES AND REPLACEMENT WITHIN THE APPROVED CIP</a:t>
            </a:r>
          </a:p>
          <a:p>
            <a:pPr marL="0" indent="0">
              <a:buNone/>
            </a:pPr>
            <a:endParaRPr lang="en-US" dirty="0"/>
          </a:p>
        </p:txBody>
      </p:sp>
    </p:spTree>
    <p:extLst>
      <p:ext uri="{BB962C8B-B14F-4D97-AF65-F5344CB8AC3E}">
        <p14:creationId xmlns:p14="http://schemas.microsoft.com/office/powerpoint/2010/main" val="345117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766" y="473162"/>
            <a:ext cx="10765592" cy="1012609"/>
          </a:xfrm>
        </p:spPr>
        <p:txBody>
          <a:bodyPr>
            <a:noAutofit/>
          </a:bodyPr>
          <a:lstStyle/>
          <a:p>
            <a:r>
              <a:rPr lang="en-US" sz="4000" i="1" dirty="0"/>
              <a:t>Insert Fire Department Name Here</a:t>
            </a:r>
            <a:r>
              <a:rPr lang="en-US" sz="4000" dirty="0"/>
              <a:t> Personnel (</a:t>
            </a:r>
            <a:r>
              <a:rPr lang="en-US" sz="4000" i="1" dirty="0"/>
              <a:t>Insert number of personnel</a:t>
            </a:r>
            <a:r>
              <a:rPr lang="en-US" sz="4000" dirty="0"/>
              <a:t>)</a:t>
            </a:r>
          </a:p>
        </p:txBody>
      </p:sp>
      <p:grpSp>
        <p:nvGrpSpPr>
          <p:cNvPr id="16" name="Group 15"/>
          <p:cNvGrpSpPr/>
          <p:nvPr/>
        </p:nvGrpSpPr>
        <p:grpSpPr>
          <a:xfrm>
            <a:off x="3370334" y="1778715"/>
            <a:ext cx="2377440" cy="2377440"/>
            <a:chOff x="304789" y="6"/>
            <a:chExt cx="2926073" cy="2926081"/>
          </a:xfrm>
          <a:gradFill>
            <a:gsLst>
              <a:gs pos="0">
                <a:srgbClr val="00B0F0">
                  <a:tint val="66000"/>
                  <a:satMod val="160000"/>
                  <a:alpha val="26000"/>
                </a:srgbClr>
              </a:gs>
              <a:gs pos="50000">
                <a:srgbClr val="00B0F0">
                  <a:tint val="44500"/>
                  <a:satMod val="160000"/>
                </a:srgbClr>
              </a:gs>
              <a:gs pos="100000">
                <a:srgbClr val="00B0F0">
                  <a:tint val="23500"/>
                  <a:satMod val="160000"/>
                </a:srgbClr>
              </a:gs>
            </a:gsLst>
            <a:lin ang="16200000" scaled="1"/>
          </a:gradFill>
          <a:scene3d>
            <a:camera prst="orthographicFront"/>
            <a:lightRig rig="flat" dir="t"/>
          </a:scene3d>
        </p:grpSpPr>
        <p:sp>
          <p:nvSpPr>
            <p:cNvPr id="17" name="Oval 16"/>
            <p:cNvSpPr/>
            <p:nvPr/>
          </p:nvSpPr>
          <p:spPr>
            <a:xfrm>
              <a:off x="304789" y="6"/>
              <a:ext cx="2926073" cy="2926081"/>
            </a:xfrm>
            <a:prstGeom prst="ellipse">
              <a:avLst/>
            </a:prstGeom>
            <a:grpFill/>
            <a:ln>
              <a:noFill/>
            </a:ln>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8" name="Oval 4"/>
            <p:cNvSpPr/>
            <p:nvPr/>
          </p:nvSpPr>
          <p:spPr>
            <a:xfrm>
              <a:off x="733302" y="428521"/>
              <a:ext cx="2069047" cy="2069051"/>
            </a:xfrm>
            <a:prstGeom prst="rect">
              <a:avLst/>
            </a:prstGeom>
            <a:noFill/>
            <a:ln>
              <a:noFill/>
            </a:ln>
            <a:sp3d/>
          </p:spPr>
          <p:style>
            <a:lnRef idx="0">
              <a:scrgbClr r="0" g="0" b="0"/>
            </a:lnRef>
            <a:fillRef idx="0">
              <a:scrgbClr r="0" g="0" b="0"/>
            </a:fillRef>
            <a:effectRef idx="0">
              <a:scrgbClr r="0" g="0" b="0"/>
            </a:effectRef>
            <a:fontRef idx="minor">
              <a:schemeClr val="tx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rgbClr val="C00000"/>
                  </a:solidFill>
                  <a:latin typeface="+mj-lt"/>
                  <a:cs typeface="Arial" pitchFamily="34" charset="0"/>
                </a:rPr>
                <a:t>Career Staff</a:t>
              </a:r>
            </a:p>
          </p:txBody>
        </p:sp>
      </p:grpSp>
      <p:grpSp>
        <p:nvGrpSpPr>
          <p:cNvPr id="19" name="Group 18"/>
          <p:cNvGrpSpPr/>
          <p:nvPr/>
        </p:nvGrpSpPr>
        <p:grpSpPr>
          <a:xfrm>
            <a:off x="5430348" y="1644969"/>
            <a:ext cx="2377440" cy="2377440"/>
            <a:chOff x="599331" y="-180297"/>
            <a:chExt cx="2926073" cy="2926081"/>
          </a:xfrm>
          <a:gradFill flip="none" rotWithShape="1">
            <a:gsLst>
              <a:gs pos="0">
                <a:srgbClr val="00B0F0">
                  <a:tint val="66000"/>
                  <a:satMod val="160000"/>
                  <a:alpha val="26000"/>
                </a:srgbClr>
              </a:gs>
              <a:gs pos="50000">
                <a:srgbClr val="00B0F0">
                  <a:tint val="44500"/>
                  <a:satMod val="160000"/>
                </a:srgbClr>
              </a:gs>
              <a:gs pos="100000">
                <a:srgbClr val="00B0F0">
                  <a:tint val="23500"/>
                  <a:satMod val="160000"/>
                </a:srgbClr>
              </a:gs>
            </a:gsLst>
            <a:lin ang="16200000" scaled="1"/>
            <a:tileRect/>
          </a:gradFill>
          <a:scene3d>
            <a:camera prst="orthographicFront"/>
            <a:lightRig rig="flat" dir="t"/>
          </a:scene3d>
        </p:grpSpPr>
        <p:sp>
          <p:nvSpPr>
            <p:cNvPr id="20" name="Oval 19"/>
            <p:cNvSpPr/>
            <p:nvPr/>
          </p:nvSpPr>
          <p:spPr>
            <a:xfrm>
              <a:off x="599331" y="-180297"/>
              <a:ext cx="2926073" cy="2926081"/>
            </a:xfrm>
            <a:prstGeom prst="ellipse">
              <a:avLst/>
            </a:prstGeom>
            <a:grpFill/>
            <a:ln>
              <a:noFill/>
            </a:ln>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4"/>
            <p:cNvSpPr/>
            <p:nvPr/>
          </p:nvSpPr>
          <p:spPr>
            <a:xfrm>
              <a:off x="948012" y="409819"/>
              <a:ext cx="2260733" cy="1578665"/>
            </a:xfrm>
            <a:prstGeom prst="rect">
              <a:avLst/>
            </a:prstGeom>
            <a:noFill/>
            <a:ln>
              <a:noFill/>
            </a:ln>
            <a:sp3d/>
          </p:spPr>
          <p:style>
            <a:lnRef idx="0">
              <a:scrgbClr r="0" g="0" b="0"/>
            </a:lnRef>
            <a:fillRef idx="0">
              <a:scrgbClr r="0" g="0" b="0"/>
            </a:fillRef>
            <a:effectRef idx="0">
              <a:scrgbClr r="0" g="0" b="0"/>
            </a:effectRef>
            <a:fontRef idx="minor">
              <a:schemeClr val="tx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rgbClr val="92D050"/>
                  </a:solidFill>
                  <a:latin typeface="+mj-lt"/>
                  <a:cs typeface="Arial" pitchFamily="34" charset="0"/>
                </a:rPr>
                <a:t>Local Volunteers</a:t>
              </a:r>
            </a:p>
          </p:txBody>
        </p:sp>
      </p:grpSp>
      <p:grpSp>
        <p:nvGrpSpPr>
          <p:cNvPr id="22" name="Group 21"/>
          <p:cNvGrpSpPr/>
          <p:nvPr/>
        </p:nvGrpSpPr>
        <p:grpSpPr>
          <a:xfrm>
            <a:off x="3985690" y="3647651"/>
            <a:ext cx="2455076" cy="2377440"/>
            <a:chOff x="191795" y="1232712"/>
            <a:chExt cx="2926073" cy="2926081"/>
          </a:xfrm>
          <a:gradFill flip="none" rotWithShape="1">
            <a:gsLst>
              <a:gs pos="0">
                <a:srgbClr val="00B0F0">
                  <a:tint val="66000"/>
                  <a:satMod val="160000"/>
                  <a:alpha val="20000"/>
                </a:srgbClr>
              </a:gs>
              <a:gs pos="50000">
                <a:srgbClr val="00B0F0">
                  <a:tint val="44500"/>
                  <a:satMod val="160000"/>
                </a:srgbClr>
              </a:gs>
              <a:gs pos="100000">
                <a:srgbClr val="00B0F0">
                  <a:tint val="23500"/>
                  <a:satMod val="160000"/>
                </a:srgbClr>
              </a:gs>
            </a:gsLst>
            <a:lin ang="16200000" scaled="1"/>
            <a:tileRect/>
          </a:gradFill>
          <a:scene3d>
            <a:camera prst="orthographicFront"/>
            <a:lightRig rig="flat" dir="t"/>
          </a:scene3d>
        </p:grpSpPr>
        <p:sp>
          <p:nvSpPr>
            <p:cNvPr id="23" name="Oval 22"/>
            <p:cNvSpPr/>
            <p:nvPr/>
          </p:nvSpPr>
          <p:spPr>
            <a:xfrm>
              <a:off x="191795" y="1232712"/>
              <a:ext cx="2926073" cy="2926081"/>
            </a:xfrm>
            <a:prstGeom prst="ellipse">
              <a:avLst/>
            </a:prstGeom>
            <a:gradFill>
              <a:gsLst>
                <a:gs pos="0">
                  <a:srgbClr val="00B0F0">
                    <a:tint val="66000"/>
                    <a:satMod val="160000"/>
                    <a:alpha val="20000"/>
                  </a:srgbClr>
                </a:gs>
                <a:gs pos="50000">
                  <a:srgbClr val="00B0F0">
                    <a:tint val="44500"/>
                    <a:satMod val="160000"/>
                  </a:srgbClr>
                </a:gs>
                <a:gs pos="100000">
                  <a:srgbClr val="00B0F0">
                    <a:tint val="23500"/>
                    <a:satMod val="160000"/>
                  </a:srgbClr>
                </a:gs>
              </a:gsLst>
              <a:lin ang="16200000" scaled="1"/>
            </a:gradFill>
            <a:ln>
              <a:noFill/>
            </a:ln>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p>
          </p:txBody>
        </p:sp>
        <p:sp>
          <p:nvSpPr>
            <p:cNvPr id="24" name="Oval 4"/>
            <p:cNvSpPr/>
            <p:nvPr/>
          </p:nvSpPr>
          <p:spPr>
            <a:xfrm>
              <a:off x="598748" y="1693953"/>
              <a:ext cx="2112167" cy="1903964"/>
            </a:xfrm>
            <a:prstGeom prst="rect">
              <a:avLst/>
            </a:prstGeom>
            <a:noFill/>
            <a:ln>
              <a:noFill/>
            </a:ln>
            <a:sp3d/>
          </p:spPr>
          <p:style>
            <a:lnRef idx="0">
              <a:scrgbClr r="0" g="0" b="0"/>
            </a:lnRef>
            <a:fillRef idx="0">
              <a:scrgbClr r="0" g="0" b="0"/>
            </a:fillRef>
            <a:effectRef idx="0">
              <a:scrgbClr r="0" g="0" b="0"/>
            </a:effectRef>
            <a:fontRef idx="minor">
              <a:schemeClr val="tx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rgbClr val="C00000"/>
                  </a:solidFill>
                  <a:latin typeface="+mj-lt"/>
                  <a:cs typeface="Arial" pitchFamily="34" charset="0"/>
                </a:rPr>
                <a:t>Part-Time Firefighters</a:t>
              </a:r>
            </a:p>
          </p:txBody>
        </p:sp>
      </p:grpSp>
      <p:grpSp>
        <p:nvGrpSpPr>
          <p:cNvPr id="25" name="Group 24"/>
          <p:cNvGrpSpPr/>
          <p:nvPr/>
        </p:nvGrpSpPr>
        <p:grpSpPr>
          <a:xfrm>
            <a:off x="6130060" y="3527377"/>
            <a:ext cx="2377440" cy="2377440"/>
            <a:chOff x="213354" y="1210497"/>
            <a:chExt cx="2926073" cy="2926081"/>
          </a:xfrm>
          <a:gradFill flip="none" rotWithShape="1">
            <a:gsLst>
              <a:gs pos="0">
                <a:srgbClr val="00B0F0">
                  <a:tint val="66000"/>
                  <a:satMod val="160000"/>
                  <a:alpha val="26000"/>
                </a:srgbClr>
              </a:gs>
              <a:gs pos="50000">
                <a:srgbClr val="00B0F0">
                  <a:tint val="44500"/>
                  <a:satMod val="160000"/>
                </a:srgbClr>
              </a:gs>
              <a:gs pos="100000">
                <a:srgbClr val="00B0F0">
                  <a:tint val="23500"/>
                  <a:satMod val="160000"/>
                </a:srgbClr>
              </a:gs>
            </a:gsLst>
            <a:lin ang="16200000" scaled="1"/>
            <a:tileRect/>
          </a:gradFill>
          <a:scene3d>
            <a:camera prst="orthographicFront"/>
            <a:lightRig rig="flat" dir="t"/>
          </a:scene3d>
        </p:grpSpPr>
        <p:sp>
          <p:nvSpPr>
            <p:cNvPr id="26" name="Oval 25"/>
            <p:cNvSpPr/>
            <p:nvPr/>
          </p:nvSpPr>
          <p:spPr>
            <a:xfrm>
              <a:off x="213354" y="1210497"/>
              <a:ext cx="2926073" cy="2926081"/>
            </a:xfrm>
            <a:prstGeom prst="ellipse">
              <a:avLst/>
            </a:prstGeom>
            <a:grpFill/>
            <a:ln>
              <a:noFill/>
            </a:ln>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4"/>
            <p:cNvSpPr/>
            <p:nvPr/>
          </p:nvSpPr>
          <p:spPr>
            <a:xfrm>
              <a:off x="708889" y="1716146"/>
              <a:ext cx="2003050" cy="1836860"/>
            </a:xfrm>
            <a:prstGeom prst="rect">
              <a:avLst/>
            </a:prstGeom>
            <a:noFill/>
            <a:ln>
              <a:noFill/>
            </a:ln>
            <a:sp3d/>
          </p:spPr>
          <p:style>
            <a:lnRef idx="0">
              <a:scrgbClr r="0" g="0" b="0"/>
            </a:lnRef>
            <a:fillRef idx="0">
              <a:scrgbClr r="0" g="0" b="0"/>
            </a:fillRef>
            <a:effectRef idx="0">
              <a:scrgbClr r="0" g="0" b="0"/>
            </a:effectRef>
            <a:fontRef idx="minor">
              <a:schemeClr val="tx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rgbClr val="92D050"/>
                  </a:solidFill>
                  <a:latin typeface="+mj-lt"/>
                  <a:cs typeface="Arial" pitchFamily="34" charset="0"/>
                </a:rPr>
                <a:t>Non-Resident Standby</a:t>
              </a:r>
            </a:p>
          </p:txBody>
        </p:sp>
      </p:grpSp>
    </p:spTree>
    <p:extLst>
      <p:ext uri="{BB962C8B-B14F-4D97-AF65-F5344CB8AC3E}">
        <p14:creationId xmlns:p14="http://schemas.microsoft.com/office/powerpoint/2010/main" val="291264824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3C71"/>
      </a:dk2>
      <a:lt2>
        <a:srgbClr val="A6192E"/>
      </a:lt2>
      <a:accent1>
        <a:srgbClr val="EAAA00"/>
      </a:accent1>
      <a:accent2>
        <a:srgbClr val="C0504D"/>
      </a:accent2>
      <a:accent3>
        <a:srgbClr val="9BBB59"/>
      </a:accent3>
      <a:accent4>
        <a:srgbClr val="8064A2"/>
      </a:accent4>
      <a:accent5>
        <a:srgbClr val="4BACC6"/>
      </a:accent5>
      <a:accent6>
        <a:srgbClr val="F79646"/>
      </a:accent6>
      <a:hlink>
        <a:srgbClr val="C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661</TotalTime>
  <Words>2724</Words>
  <Application>Microsoft Office PowerPoint</Application>
  <PresentationFormat>Widescreen</PresentationFormat>
  <Paragraphs>543</Paragraphs>
  <Slides>48</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Black</vt:lpstr>
      <vt:lpstr>Calibri</vt:lpstr>
      <vt:lpstr>Century Gothic</vt:lpstr>
      <vt:lpstr>Lucida Sans</vt:lpstr>
      <vt:lpstr>Wingdings 3</vt:lpstr>
      <vt:lpstr>Office Theme</vt:lpstr>
      <vt:lpstr>Type Your Presentation Title Here</vt:lpstr>
      <vt:lpstr>Explain the above picture with a caption here</vt:lpstr>
      <vt:lpstr>PowerPoint Presentation</vt:lpstr>
      <vt:lpstr>PowerPoint Presentation</vt:lpstr>
      <vt:lpstr>PowerPoint Presentation</vt:lpstr>
      <vt:lpstr>Seasonal Call Volume</vt:lpstr>
      <vt:lpstr>2016 Training</vt:lpstr>
      <vt:lpstr>FY 2017 Budget</vt:lpstr>
      <vt:lpstr>Insert Fire Department Name Here Personnel (Insert number of personnel)</vt:lpstr>
      <vt:lpstr>Insert Fire Department Name Here Personnel</vt:lpstr>
      <vt:lpstr>Operational Expectation</vt:lpstr>
      <vt:lpstr>Challenge of Insert Your Fire Department Name</vt:lpstr>
      <vt:lpstr>Place Goal Here</vt:lpstr>
      <vt:lpstr>Insert Fire Department Name Trains to Respond To:</vt:lpstr>
      <vt:lpstr>PowerPoint Presentation</vt:lpstr>
      <vt:lpstr>PowerPoint Presentation</vt:lpstr>
      <vt:lpstr>PowerPoint Presentation</vt:lpstr>
      <vt:lpstr>What has changed??</vt:lpstr>
      <vt:lpstr>No longer able to MAINTAIN level of service that we have provided and town has been accustomed to.</vt:lpstr>
      <vt:lpstr>History</vt:lpstr>
      <vt:lpstr>Constantly Changing</vt:lpstr>
      <vt:lpstr>Personnel on First Out Apparatus</vt:lpstr>
      <vt:lpstr>Volunteer FF/In-Town Suppression FF (2006-2016)</vt:lpstr>
      <vt:lpstr>Members and Incident Trends (2006-2016)</vt:lpstr>
      <vt:lpstr>“We'll Go Get Some Volunteers”</vt:lpstr>
      <vt:lpstr>PowerPoint Presentation</vt:lpstr>
      <vt:lpstr>Volunteer Recruitment</vt:lpstr>
      <vt:lpstr>Us Compared to Others</vt:lpstr>
      <vt:lpstr>Emerging Issues</vt:lpstr>
      <vt:lpstr>Other Perspectives</vt:lpstr>
      <vt:lpstr>Current Situation</vt:lpstr>
      <vt:lpstr>Total Calls/EMS/Career + PT Staff  (No Chiefs)</vt:lpstr>
      <vt:lpstr>Insert What You Are Asking For Here In Specific Clear Text</vt:lpstr>
      <vt:lpstr>What This Will Look Like</vt:lpstr>
      <vt:lpstr>Implementation</vt:lpstr>
      <vt:lpstr>VOLUNTEERS ARE AGING  PUTTING SUPPORT FIREFIGHTERS IN SUPPRESSION SITUATIONS  NOT TRYING TO STAFF FOR WORST-CASE SCENARIO BUT FOR  THE EVERYDAY OPERATIONS AND RESPONSE</vt:lpstr>
      <vt:lpstr>Age of Top 10 Volunteer Responders (2017)</vt:lpstr>
      <vt:lpstr>Incidents by Day of Week (%) 2011-2016 Average</vt:lpstr>
      <vt:lpstr>Percent of Incidents by Time of Day (2011-2016)</vt:lpstr>
      <vt:lpstr>Our Volunteers Hard At Work</vt:lpstr>
      <vt:lpstr>Insert Your Fire Department Name is Flexible and Has Adapted to Response Changes</vt:lpstr>
      <vt:lpstr>Minimize Damage  Small Kitchen Fire Small Brush Fire</vt:lpstr>
      <vt:lpstr>Staff for the Small Events in Hopes to  Prevent the Worst Case Scenario</vt:lpstr>
      <vt:lpstr>Core Vision</vt:lpstr>
      <vt:lpstr>Core Vision</vt:lpstr>
      <vt:lpstr>On The Bright Side</vt:lpstr>
      <vt:lpstr>Insert Fire Department Name is Here to Serve The Community.</vt:lpstr>
      <vt:lpstr>Thank You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Your Presentation Title Here</dc:title>
  <dc:creator>Jennifer Bragiel</dc:creator>
  <cp:lastModifiedBy>Jennifer Bragiel</cp:lastModifiedBy>
  <cp:revision>31</cp:revision>
  <dcterms:modified xsi:type="dcterms:W3CDTF">2017-12-16T20:42:51Z</dcterms:modified>
</cp:coreProperties>
</file>